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82" r:id="rId3"/>
    <p:sldId id="259" r:id="rId4"/>
    <p:sldId id="260" r:id="rId5"/>
    <p:sldId id="261" r:id="rId6"/>
    <p:sldId id="273" r:id="rId7"/>
    <p:sldId id="263" r:id="rId8"/>
    <p:sldId id="280" r:id="rId9"/>
    <p:sldId id="274" r:id="rId10"/>
    <p:sldId id="275" r:id="rId11"/>
    <p:sldId id="267" r:id="rId12"/>
    <p:sldId id="278" r:id="rId13"/>
    <p:sldId id="279" r:id="rId14"/>
    <p:sldId id="276" r:id="rId15"/>
    <p:sldId id="277" r:id="rId16"/>
    <p:sldId id="28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990099"/>
    <a:srgbClr val="D5A3BD"/>
    <a:srgbClr val="AED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35" autoAdjust="0"/>
    <p:restoredTop sz="56897" autoAdjust="0"/>
  </p:normalViewPr>
  <p:slideViewPr>
    <p:cSldViewPr snapToGrid="0">
      <p:cViewPr varScale="1">
        <p:scale>
          <a:sx n="49" d="100"/>
          <a:sy n="49" d="100"/>
        </p:scale>
        <p:origin x="18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BA043-2E96-4749-81EC-387EF7149C49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41314-2EC6-4981-AA06-57E221304A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1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이번에는 </a:t>
            </a:r>
            <a:r>
              <a:rPr lang="ko-KR" altLang="en-US" dirty="0" err="1" smtClean="0"/>
              <a:t>스켈레톤</a:t>
            </a:r>
            <a:r>
              <a:rPr lang="ko-KR" altLang="en-US" dirty="0" smtClean="0"/>
              <a:t> 프로젝트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조입니다</a:t>
            </a:r>
            <a:r>
              <a:rPr lang="en-US" altLang="ko-KR" dirty="0" smtClean="0"/>
              <a:t>. "</a:t>
            </a:r>
            <a:r>
              <a:rPr lang="ko-KR" altLang="en-US" dirty="0" smtClean="0"/>
              <a:t>나 혼자 쓰는 가계부</a:t>
            </a:r>
            <a:r>
              <a:rPr lang="en-US" altLang="ko-KR" dirty="0" smtClean="0"/>
              <a:t>" </a:t>
            </a:r>
            <a:r>
              <a:rPr lang="ko-KR" altLang="en-US" dirty="0" smtClean="0"/>
              <a:t>웹 애플리케이션에 대한 발표를 진행하겠습니다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프로젝트는 개인용으로 간편하게 사용할 수 있는 가계부를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0DAC66-65E3-47B9-88D9-B9FBE20B7C7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23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Mounted, </a:t>
            </a:r>
            <a:r>
              <a:rPr lang="en-US" altLang="ko-KR" dirty="0" err="1" smtClean="0"/>
              <a:t>Axios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fetch </a:t>
            </a:r>
            <a:r>
              <a:rPr lang="ko-KR" altLang="en-US" baseline="0" dirty="0" smtClean="0"/>
              <a:t>함수를 사용하여 해당 년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월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일을 노출하여 원하는 년도와 월을 볼 수 있도록 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조건부 렌더링 </a:t>
            </a:r>
            <a:r>
              <a:rPr lang="en-US" altLang="ko-KR" dirty="0" smtClean="0"/>
              <a:t>v-if </a:t>
            </a:r>
            <a:r>
              <a:rPr lang="ko-KR" altLang="en-US" dirty="0" smtClean="0"/>
              <a:t>를 걸어 특정 데이터인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지출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없는 경우를 모두 노출하도록 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더하여</a:t>
            </a:r>
            <a:r>
              <a:rPr lang="en-US" altLang="ko-KR" baseline="0" dirty="0" smtClean="0"/>
              <a:t> Toggle </a:t>
            </a:r>
            <a:r>
              <a:rPr lang="ko-KR" altLang="en-US" baseline="0" dirty="0" smtClean="0"/>
              <a:t>함수를 걸어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무지출</a:t>
            </a:r>
            <a:r>
              <a:rPr lang="en-US" altLang="ko-KR" baseline="0" dirty="0" smtClean="0"/>
              <a:t>’ </a:t>
            </a:r>
            <a:r>
              <a:rPr lang="ko-KR" altLang="en-US" baseline="0" dirty="0" err="1" smtClean="0"/>
              <a:t>챌린지를</a:t>
            </a:r>
            <a:r>
              <a:rPr lang="ko-KR" altLang="en-US" baseline="0" dirty="0" smtClean="0"/>
              <a:t>  </a:t>
            </a:r>
            <a:r>
              <a:rPr lang="en-US" altLang="ko-KR" baseline="0" dirty="0" smtClean="0"/>
              <a:t>on-off </a:t>
            </a:r>
            <a:r>
              <a:rPr lang="ko-KR" altLang="en-US" baseline="0" dirty="0" smtClean="0"/>
              <a:t>할 수 있도록 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2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내용 기록 페이지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 곳에서는 가계부의 내용을 기입합니다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화면 우측 하단에 있는 연필 버튼은  모든 페이지에서 데이터를 추가할 수 있도록 </a:t>
            </a:r>
            <a:r>
              <a:rPr lang="ko-KR" altLang="en-US" dirty="0" err="1" smtClean="0"/>
              <a:t>고정시켜놓았으며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데이터를 입력하도록 디폴트 값을 빈칸으로 설정하였습니다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년</a:t>
            </a:r>
            <a:r>
              <a:rPr lang="en-US" altLang="ko-KR" dirty="0" smtClean="0"/>
              <a:t>-</a:t>
            </a:r>
            <a:r>
              <a:rPr lang="ko-KR" altLang="en-US" dirty="0" smtClean="0"/>
              <a:t>월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일을 설정하고  수입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지출에 따른  개별 카테고리와 금액과 내역을 기입하고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여기에서는 </a:t>
            </a:r>
            <a:r>
              <a:rPr lang="en-US" altLang="ko-KR" dirty="0" err="1" smtClean="0"/>
              <a:t>updateCategories</a:t>
            </a:r>
            <a:r>
              <a:rPr lang="ko-KR" altLang="en-US" dirty="0" smtClean="0"/>
              <a:t>를 사용하여 카테고리 정보를 업데이트 하고 관리하며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사용자에게 맞춤형 서비스를 제공합니다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또한 </a:t>
            </a:r>
            <a:r>
              <a:rPr lang="en-US" altLang="ko-KR" dirty="0" err="1" smtClean="0"/>
              <a:t>toLocaleString</a:t>
            </a:r>
            <a:r>
              <a:rPr lang="ko-KR" altLang="en-US" dirty="0" smtClean="0"/>
              <a:t>함수를 사용하여 금액 입력 시 천 단위 구분 기호를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77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목록 페이지</a:t>
            </a:r>
            <a:r>
              <a:rPr lang="en-US" altLang="ko-KR" dirty="0" smtClean="0"/>
              <a:t>‘ 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dirty="0" smtClean="0"/>
              <a:t>목록 페이지는 사용자가 자신의 지출과 수입을 관리하고 분석할 수 있는 핵심적인 화면입니다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음과 같은 기능들이 구현되어 있습니다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먼저 화면 상단에 있는 기간 설정과 타입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카테고리 기능입니다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여기서는 </a:t>
            </a:r>
            <a:r>
              <a:rPr lang="en-US" altLang="ko-KR" baseline="0" dirty="0" smtClean="0"/>
              <a:t>Computed</a:t>
            </a:r>
            <a:r>
              <a:rPr lang="ko-KR" altLang="en-US" baseline="0" dirty="0" smtClean="0"/>
              <a:t>를 사용하여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조합하여 동적으로 데이터를 필터링합니다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aseline="0" dirty="0" smtClean="0"/>
              <a:t>Fetch</a:t>
            </a:r>
            <a:r>
              <a:rPr lang="ko-KR" altLang="en-US" baseline="0" dirty="0" smtClean="0"/>
              <a:t>메서드를 통해 </a:t>
            </a:r>
            <a:r>
              <a:rPr lang="en-US" altLang="ko-KR" dirty="0" err="1" smtClean="0"/>
              <a:t>Axios</a:t>
            </a:r>
            <a:r>
              <a:rPr lang="ko-KR" altLang="en-US" dirty="0" smtClean="0"/>
              <a:t>를 이용해 서버에서 비동기적으로 데이터를 가져옵니다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err="1" smtClean="0"/>
              <a:t>Updatebalance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메서드를 사용하여 </a:t>
            </a:r>
            <a:r>
              <a:rPr lang="en-US" altLang="ko-KR" baseline="0" dirty="0" err="1" smtClean="0"/>
              <a:t>db.json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 </a:t>
            </a:r>
            <a:r>
              <a:rPr lang="ko-KR" altLang="en-US" dirty="0" smtClean="0"/>
              <a:t>저장된 수입과 지출 데이터를 기반으로 </a:t>
            </a:r>
            <a:r>
              <a:rPr lang="ko-KR" altLang="en-US" dirty="0" err="1" smtClean="0"/>
              <a:t>일자별</a:t>
            </a:r>
            <a:r>
              <a:rPr lang="ko-KR" altLang="en-US" dirty="0" smtClean="0"/>
              <a:t> 잔액을 계산하고 실시간으로 업데이트합니다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추가로 사용자가 선택한 데이터를 엑셀 파일로 추출하여 다운로드할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</a:t>
            </a:r>
            <a:r>
              <a:rPr lang="en-US" altLang="ko-KR" dirty="0" err="1" smtClean="0"/>
              <a:t>exportExcel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메서드를 통해 구현되었습니다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r>
              <a:rPr lang="ko-KR" altLang="en-US" baseline="0" dirty="0" err="1" smtClean="0"/>
              <a:t>페이지네이션을</a:t>
            </a:r>
            <a:r>
              <a:rPr lang="ko-KR" altLang="en-US" baseline="0" dirty="0" smtClean="0"/>
              <a:t> 이용하여 목록이 많아질 경우 페이지를 이동할 수 있도록 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63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데이터를 입력할 수 있는 곳이 두 곳이 있었는데요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먼저 프로필 바에 있는 연필 버튼을 눌러 데이터를 입력하는 페이지</a:t>
            </a:r>
            <a:r>
              <a:rPr lang="ko-KR" altLang="en-US" baseline="0" dirty="0" smtClean="0"/>
              <a:t> 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이는  모든 페이지에서 데이터를 추가 할 수 있도록 고정 </a:t>
            </a:r>
            <a:r>
              <a:rPr lang="ko-KR" altLang="en-US" baseline="0" dirty="0" err="1" smtClean="0"/>
              <a:t>시켜놨고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디폴드</a:t>
            </a:r>
            <a:r>
              <a:rPr lang="ko-KR" altLang="en-US" baseline="0" dirty="0" smtClean="0"/>
              <a:t> 값을 전부 빈칸으로 두어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사용자가 데이터를 입력할 수 있도록 하였습니다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updateTransaction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메서드를 사용하여 데이터 저장 및 업데이트를 하였고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goBack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메서드를 사용하여 이전에 머물러 있던 페이지로 복귀하도록 하였습니다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또 다른 곳은 목록 페이지에서의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편집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버튼 이었습니다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이곳에서의 편집 버튼은 </a:t>
            </a:r>
            <a:r>
              <a:rPr lang="en-US" altLang="ko-KR" baseline="0" dirty="0" err="1" smtClean="0"/>
              <a:t>fetchtransaction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메서드를 사용하여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기존에 입력되어 있던 데이터를 불러와 사용자가 수정할 수 있도록 구성하였습니다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01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요약 페이지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요약 페이지는 사용자가 선택한 기간 동안의 지출 및 수입을 요약하여 보여주는 중요한 화면입니다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다음과 같은 기능들이 구현되어 있습니다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0" dirty="0" err="1" smtClean="0"/>
              <a:t>Axios</a:t>
            </a:r>
            <a:r>
              <a:rPr lang="ko-KR" altLang="en-US" b="0" dirty="0" smtClean="0"/>
              <a:t>를 이용하여</a:t>
            </a:r>
            <a:r>
              <a:rPr lang="ko-KR" altLang="en-US" b="0" baseline="0" dirty="0" smtClean="0"/>
              <a:t> </a:t>
            </a:r>
            <a:r>
              <a:rPr lang="en-US" altLang="ko-KR" b="0" dirty="0" smtClean="0"/>
              <a:t> </a:t>
            </a:r>
            <a:r>
              <a:rPr lang="en-US" altLang="ko-KR" dirty="0" err="1" smtClean="0"/>
              <a:t>db.json</a:t>
            </a:r>
            <a:r>
              <a:rPr lang="ko-KR" altLang="en-US" dirty="0" smtClean="0"/>
              <a:t>의 데이터를 비동기적으로 가져와 사용하고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b="0" dirty="0" smtClean="0"/>
              <a:t>Computed </a:t>
            </a:r>
            <a:r>
              <a:rPr lang="ko-KR" altLang="en-US" b="0" dirty="0" smtClean="0"/>
              <a:t>함수를 통해 </a:t>
            </a:r>
            <a:r>
              <a:rPr lang="ko-KR" altLang="en-US" dirty="0" smtClean="0"/>
              <a:t>수입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잔액을 계산하여 표시합니다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href</a:t>
            </a:r>
            <a:r>
              <a:rPr lang="en-US" altLang="ko-KR" baseline="0" dirty="0" smtClean="0"/>
              <a:t> &lt;</a:t>
            </a:r>
            <a:r>
              <a:rPr lang="ko-KR" altLang="en-US" baseline="0" dirty="0" err="1" smtClean="0"/>
              <a:t>앵커태그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를 사용하여 수입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지출 버튼 </a:t>
            </a:r>
            <a:r>
              <a:rPr lang="ko-KR" altLang="en-US" baseline="0" dirty="0" err="1" smtClean="0"/>
              <a:t>클릭시</a:t>
            </a:r>
            <a:r>
              <a:rPr lang="ko-KR" altLang="en-US" baseline="0" dirty="0" smtClean="0"/>
              <a:t> 해당 데이터만 나오는 리스트로 넘어가게 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>0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이 외에도 </a:t>
            </a:r>
            <a:r>
              <a:rPr lang="en-US" altLang="ko-KR" b="1" baseline="0" dirty="0" err="1" smtClean="0"/>
              <a:t>totalamount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이용하여 기간 설정에 따라 금액을 계산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="1" baseline="0" dirty="0" err="1" smtClean="0"/>
              <a:t>페이지네이션</a:t>
            </a:r>
            <a:r>
              <a:rPr lang="ko-KR" altLang="en-US" b="0" baseline="0" dirty="0" err="1" smtClean="0"/>
              <a:t>으로</a:t>
            </a:r>
            <a:r>
              <a:rPr lang="en-US" altLang="ko-KR" b="0" baseline="0" dirty="0" smtClean="0"/>
              <a:t>  </a:t>
            </a:r>
            <a:r>
              <a:rPr lang="ko-KR" altLang="en-US" b="0" baseline="0" dirty="0" smtClean="0"/>
              <a:t>페이지 분리 및 이동</a:t>
            </a:r>
            <a:endParaRPr lang="en-US" altLang="ko-KR" b="0" baseline="0" dirty="0" smtClean="0"/>
          </a:p>
          <a:p>
            <a:r>
              <a:rPr lang="en-US" altLang="ko-KR" b="1" dirty="0" err="1" smtClean="0"/>
              <a:t>updateFiltereditems</a:t>
            </a:r>
            <a:r>
              <a:rPr lang="en-US" altLang="ko-KR" b="1" dirty="0" smtClean="0"/>
              <a:t>:</a:t>
            </a:r>
            <a:r>
              <a:rPr lang="en-US" altLang="ko-KR" b="0" dirty="0" smtClean="0"/>
              <a:t> </a:t>
            </a:r>
            <a:r>
              <a:rPr lang="ko-KR" altLang="en-US" dirty="0" smtClean="0"/>
              <a:t>사용자가 선택한 기간과 조건에 따라 </a:t>
            </a:r>
            <a:r>
              <a:rPr lang="ko-KR" altLang="en-US" dirty="0" err="1" smtClean="0"/>
              <a:t>필터링된</a:t>
            </a:r>
            <a:r>
              <a:rPr lang="ko-KR" altLang="en-US" dirty="0" smtClean="0"/>
              <a:t> 항목을 업데이트하여 정확한 데이터를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64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Graph </a:t>
            </a:r>
            <a:r>
              <a:rPr lang="ko-KR" altLang="en-US" dirty="0" smtClean="0"/>
              <a:t>페이지는</a:t>
            </a:r>
            <a:endParaRPr lang="en-US" altLang="ko-KR" dirty="0" smtClean="0"/>
          </a:p>
          <a:p>
            <a:r>
              <a:rPr lang="ko-KR" altLang="en-US" dirty="0" smtClean="0"/>
              <a:t>사용자가 데이터를 시각적으로 분석할 수 있는 페이지입니다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곳에서는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HTML5 </a:t>
            </a:r>
            <a:r>
              <a:rPr lang="en-US" altLang="ko-KR" b="1" dirty="0" smtClean="0"/>
              <a:t>Canvas</a:t>
            </a:r>
            <a:r>
              <a:rPr lang="ko-KR" altLang="en-US" dirty="0" smtClean="0"/>
              <a:t>를 사용하여 그래프를 그리고 시각적으로 표현합니다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 사용자가 데이터를 한눈에 파악할 수 있도록 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 </a:t>
            </a:r>
            <a:r>
              <a:rPr lang="ko-KR" altLang="en-US" dirty="0" err="1" smtClean="0"/>
              <a:t>캔바스란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의 한 요소로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페이지에서 그래픽을 그리거나 애니메이션을 구현할 때 사용됩니다</a:t>
            </a:r>
            <a:r>
              <a:rPr lang="en-US" altLang="ko-KR" dirty="0" smtClean="0"/>
              <a:t>. &lt;canvas&gt; </a:t>
            </a:r>
            <a:r>
              <a:rPr lang="ko-KR" altLang="en-US" dirty="0" smtClean="0"/>
              <a:t>태그는 스크립트를 통해 그림을 그릴 수 있는 동적인 비트맵 캔버스를 제공합니다</a:t>
            </a:r>
            <a:r>
              <a:rPr lang="en-US" altLang="ko-KR" dirty="0" smtClean="0"/>
              <a:t>. 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r>
              <a:rPr lang="en-US" altLang="ko-KR" b="1" dirty="0" err="1" smtClean="0"/>
              <a:t>fetchDate</a:t>
            </a:r>
            <a:r>
              <a:rPr lang="en-US" altLang="ko-KR" b="1" dirty="0" smtClean="0"/>
              <a:t>() </a:t>
            </a:r>
            <a:r>
              <a:rPr lang="ko-KR" altLang="en-US" b="1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서버에서 데이터를 가져오고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조건에 따라 데이터를 처리하여 그래프에 반영합니다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함수는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Axios</a:t>
            </a:r>
            <a:r>
              <a:rPr lang="ko-KR" altLang="en-US" dirty="0" smtClean="0"/>
              <a:t>를 이용하여 비동기적으로 데이터를 가져오는 역할을 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66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이번 프로젝트를 진행하면서 아쉬웠던 점이나 후기를</a:t>
            </a:r>
            <a:r>
              <a:rPr lang="ko-KR" altLang="en-US" baseline="0" dirty="0" smtClean="0"/>
              <a:t> 저희 팀원들에게 들어보도록 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47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</a:t>
            </a:r>
            <a:r>
              <a:rPr lang="en-US" altLang="ko-KR" dirty="0" smtClean="0"/>
              <a:t>"</a:t>
            </a:r>
            <a:r>
              <a:rPr lang="ko-KR" altLang="en-US" dirty="0" smtClean="0"/>
              <a:t>나 혼자 쓰는 가계부</a:t>
            </a:r>
            <a:r>
              <a:rPr lang="en-US" altLang="ko-KR" dirty="0" smtClean="0"/>
              <a:t>" </a:t>
            </a:r>
            <a:r>
              <a:rPr lang="ko-KR" altLang="en-US" dirty="0" smtClean="0"/>
              <a:t>프로젝트에 대한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질문이나 의견이 있으시면 언제든지 말씀해 주세요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00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None/>
              <a:defRPr/>
            </a:pPr>
            <a:r>
              <a:rPr lang="ko-KR" altLang="en-US" dirty="0" smtClean="0"/>
              <a:t>발표 순서로는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팀원 소개 및 주제 선정 이유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구성 및 기획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주요 화면 설계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기능 설명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 결과 화면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후기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r>
              <a:rPr lang="ko-KR" altLang="en-US" dirty="0" smtClean="0"/>
              <a:t>로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30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정식 발표에 앞서 저희 팀원을 소개하도록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b="1" dirty="0" err="1" smtClean="0"/>
              <a:t>이학민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팀장으로서 기획 및 프로젝트 방향성을 제시하였습니다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err="1" smtClean="0"/>
              <a:t>김준경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깃 </a:t>
            </a:r>
            <a:r>
              <a:rPr lang="ko-KR" altLang="en-US" dirty="0" err="1" smtClean="0"/>
              <a:t>마스터로서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관리와 서버 및 데이터베이스 구현을 담당하였습니다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김소진</a:t>
            </a:r>
            <a:r>
              <a:rPr lang="en-US" altLang="ko-KR" dirty="0" smtClean="0"/>
              <a:t>: UI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디자인과 </a:t>
            </a:r>
            <a:r>
              <a:rPr lang="en-US" altLang="ko-KR" dirty="0" smtClean="0"/>
              <a:t>Vue.js</a:t>
            </a:r>
            <a:r>
              <a:rPr lang="ko-KR" altLang="en-US" dirty="0" smtClean="0"/>
              <a:t>를 활용하여 사용자 인터페이스를 설계하였습니다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err="1" smtClean="0"/>
              <a:t>최지욱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분석 및 시각화를 담당하여 사용자 데이터를 직관적으로 표현하였습니다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800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noProof="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저희의 목표는 누구나 설명서 없이 간편하게 쓸 수 있는 가계부로써</a:t>
            </a:r>
            <a:r>
              <a:rPr lang="en-US" altLang="ko-KR" sz="1200" baseline="0" noProof="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br>
              <a:rPr lang="en-US" altLang="ko-KR" sz="1200" baseline="0" noProof="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ko-KR" altLang="en-US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한 달 소비 기록을 직관적으로 파악하며</a:t>
            </a:r>
            <a:r>
              <a:rPr lang="en-US" altLang="ko-KR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어디서든 자신의 소비를 추가하고</a:t>
            </a:r>
            <a:r>
              <a:rPr lang="en-US" altLang="ko-KR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목록 페이지에서 편집</a:t>
            </a:r>
            <a:r>
              <a:rPr lang="en-US" altLang="ko-KR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수정을 간단하게 수행할 수 있습니다</a:t>
            </a:r>
            <a:r>
              <a:rPr lang="en-US" altLang="ko-KR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accent5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서비스를 통해 소비를 기간</a:t>
            </a:r>
            <a:r>
              <a:rPr lang="en-US" altLang="ko-KR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/</a:t>
            </a:r>
            <a:r>
              <a:rPr lang="ko-KR" altLang="en-US" sz="1200" dirty="0" err="1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태그별로</a:t>
            </a:r>
            <a:r>
              <a:rPr lang="ko-KR" altLang="en-US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구분하여 확인하여</a:t>
            </a:r>
            <a:r>
              <a:rPr lang="en-US" altLang="ko-KR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자신의 소비패턴을 분석할 수 있도록 만들었습니다</a:t>
            </a:r>
            <a:r>
              <a:rPr lang="en-US" altLang="ko-KR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ko-KR" altLang="en-US" sz="1200" dirty="0" smtClean="0">
                <a:solidFill>
                  <a:schemeClr val="accent5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endParaRPr lang="en-US" altLang="ko-KR" sz="1200" dirty="0" smtClean="0">
              <a:solidFill>
                <a:schemeClr val="accent5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4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저희가 잡은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목표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달성하기 위해서 편리함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시각화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자동화</a:t>
            </a:r>
            <a:r>
              <a:rPr lang="ko-KR" altLang="en-US" baseline="0" dirty="0" smtClean="0"/>
              <a:t> 와 같은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요소가 준비되어야 한다고 생각했습니다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편리하고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시각적이고 계산적이고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76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이에 따라 저희는 직관적인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와 편집기능으로 편리함을 추구하였고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보기 쉬운 그래프를 사용했습니다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마지막으로 수입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지출의 태그를 구분함으로써 순수한 데이터를 자동으로 계산하였습니다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6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구성도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저희는 캘린더 컴포넌트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그리팅사이드바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프로필사이드바를 모든 페이지에 구성하였고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홈</a:t>
            </a:r>
            <a:r>
              <a:rPr lang="en-US" altLang="ko-KR" dirty="0" smtClean="0"/>
              <a:t>/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써머리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에딧</a:t>
            </a:r>
            <a:r>
              <a:rPr lang="ko-KR" altLang="en-US" baseline="0" dirty="0" smtClean="0"/>
              <a:t> 페이지로 총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개의 화면을 구성하였습니다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자세한 기능과 스토리 보드 설명은 </a:t>
            </a:r>
            <a:r>
              <a:rPr lang="ko-KR" altLang="en-US" baseline="0" dirty="0" err="1" smtClean="0"/>
              <a:t>피그마로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보고나서</a:t>
            </a:r>
            <a:r>
              <a:rPr lang="ko-KR" altLang="en-US" baseline="0" dirty="0" smtClean="0"/>
              <a:t> 설명 드리도록 하겠습니다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err="1" smtClean="0"/>
              <a:t>피그마</a:t>
            </a:r>
            <a:r>
              <a:rPr lang="ko-KR" altLang="en-US" baseline="0" dirty="0" smtClean="0"/>
              <a:t> 링크 보여주기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11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메인 페이지와 로그인 페이지 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Router</a:t>
            </a:r>
            <a:r>
              <a:rPr lang="ko-KR" altLang="en-US" dirty="0" smtClean="0"/>
              <a:t>를 이용하여 사용자가 로그인한 후에 메인 페이지로 이동할 수 있도록 구현하였습니다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Async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Await </a:t>
            </a:r>
            <a:r>
              <a:rPr lang="ko-KR" altLang="en-US" dirty="0" smtClean="0"/>
              <a:t>함수를 활용하여 비동기적으로 유저 프로필을 처리하고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버튼에 </a:t>
            </a:r>
            <a:r>
              <a:rPr lang="ko-KR" altLang="en-US" dirty="0" err="1" smtClean="0"/>
              <a:t>호버</a:t>
            </a:r>
            <a:r>
              <a:rPr lang="ko-KR" altLang="en-US" dirty="0" smtClean="0"/>
              <a:t> 스타일을 입혔습니다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43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저희의 가계부의 </a:t>
            </a:r>
            <a:r>
              <a:rPr lang="ko-KR" altLang="en-US" dirty="0" err="1" smtClean="0"/>
              <a:t>홈화면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이 곳에서는 최근 기록된 수입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지출 내역을 일 단위로 노출하며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Pinia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DB.JSON</a:t>
            </a:r>
            <a:r>
              <a:rPr lang="ko-KR" altLang="en-US" dirty="0" smtClean="0"/>
              <a:t>을 관리합니다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이 곳에서는 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Router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함수를 이용하여 각 </a:t>
            </a:r>
            <a:r>
              <a:rPr lang="ko-KR" altLang="en-US" baseline="0" dirty="0" err="1" smtClean="0"/>
              <a:t>페이지간의</a:t>
            </a:r>
            <a:r>
              <a:rPr lang="ko-KR" altLang="en-US" baseline="0" dirty="0" smtClean="0"/>
              <a:t> 네비게이션을 관리합니다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dirty="0" smtClean="0"/>
              <a:t>V-if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V-for</a:t>
            </a:r>
            <a:r>
              <a:rPr lang="ko-KR" altLang="en-US" dirty="0" smtClean="0"/>
              <a:t>를 활용하여 </a:t>
            </a:r>
            <a:r>
              <a:rPr lang="en-US" altLang="ko-KR" dirty="0" err="1" smtClean="0"/>
              <a:t>Vue</a:t>
            </a:r>
            <a:r>
              <a:rPr lang="ko-KR" altLang="en-US" dirty="0" smtClean="0"/>
              <a:t>의 조건부 렌더링과 반복 렌더링을 사용하여 동적으로 컴포넌트를 제어하고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FontAwesome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로 스타일을 적용하였습니다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41314-2EC6-4981-AA06-57E221304A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99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0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22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88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10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9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8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08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20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07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81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E7139-59F1-47E2-B001-CB91EE8D274F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4748B-9858-4E26-BC2F-88387B69D5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19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10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microsoft.com/office/2007/relationships/hdphoto" Target="../media/hdphoto1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10" l="9934" r="894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3" y="1029907"/>
            <a:ext cx="1713600" cy="1861200"/>
          </a:xfrm>
          <a:prstGeom prst="rect">
            <a:avLst/>
          </a:prstGeom>
        </p:spPr>
      </p:pic>
      <p:pic>
        <p:nvPicPr>
          <p:cNvPr id="68" name="그림 67"/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7" b="99003" l="4305" r="966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246" y="4954966"/>
            <a:ext cx="1844507" cy="1947918"/>
          </a:xfrm>
          <a:prstGeom prst="rect">
            <a:avLst/>
          </a:prstGeom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30C9BF8-A10C-73C4-B2ED-69453FF9FABB}"/>
              </a:ext>
            </a:extLst>
          </p:cNvPr>
          <p:cNvSpPr/>
          <p:nvPr/>
        </p:nvSpPr>
        <p:spPr>
          <a:xfrm rot="10800000">
            <a:off x="4712770" y="5325215"/>
            <a:ext cx="3005760" cy="1544359"/>
          </a:xfrm>
          <a:custGeom>
            <a:avLst/>
            <a:gdLst>
              <a:gd name="connsiteX0" fmla="*/ 327135 w 3547353"/>
              <a:gd name="connsiteY0" fmla="*/ 0 h 1985327"/>
              <a:gd name="connsiteX1" fmla="*/ 3444203 w 3547353"/>
              <a:gd name="connsiteY1" fmla="*/ 0 h 1985327"/>
              <a:gd name="connsiteX2" fmla="*/ 3454801 w 3547353"/>
              <a:gd name="connsiteY2" fmla="*/ 41247 h 1985327"/>
              <a:gd name="connsiteX3" fmla="*/ 3457378 w 3547353"/>
              <a:gd name="connsiteY3" fmla="*/ 117902 h 1985327"/>
              <a:gd name="connsiteX4" fmla="*/ 3446446 w 3547353"/>
              <a:gd name="connsiteY4" fmla="*/ 188941 h 1985327"/>
              <a:gd name="connsiteX5" fmla="*/ 3445474 w 3547353"/>
              <a:gd name="connsiteY5" fmla="*/ 201328 h 1985327"/>
              <a:gd name="connsiteX6" fmla="*/ 3421578 w 3547353"/>
              <a:gd name="connsiteY6" fmla="*/ 276359 h 1985327"/>
              <a:gd name="connsiteX7" fmla="*/ 3421578 w 3547353"/>
              <a:gd name="connsiteY7" fmla="*/ 276360 h 1985327"/>
              <a:gd name="connsiteX8" fmla="*/ 3421579 w 3547353"/>
              <a:gd name="connsiteY8" fmla="*/ 276361 h 1985327"/>
              <a:gd name="connsiteX9" fmla="*/ 3493603 w 3547353"/>
              <a:gd name="connsiteY9" fmla="*/ 388116 h 1985327"/>
              <a:gd name="connsiteX10" fmla="*/ 3519450 w 3547353"/>
              <a:gd name="connsiteY10" fmla="*/ 753818 h 1985327"/>
              <a:gd name="connsiteX11" fmla="*/ 3305368 w 3547353"/>
              <a:gd name="connsiteY11" fmla="*/ 1103888 h 1985327"/>
              <a:gd name="connsiteX12" fmla="*/ 3300460 w 3547353"/>
              <a:gd name="connsiteY12" fmla="*/ 1106460 h 1985327"/>
              <a:gd name="connsiteX13" fmla="*/ 3300131 w 3547353"/>
              <a:gd name="connsiteY13" fmla="*/ 1106733 h 1985327"/>
              <a:gd name="connsiteX14" fmla="*/ 3060970 w 3547353"/>
              <a:gd name="connsiteY14" fmla="*/ 1171760 h 1985327"/>
              <a:gd name="connsiteX15" fmla="*/ 2896841 w 3547353"/>
              <a:gd name="connsiteY15" fmla="*/ 1529884 h 1985327"/>
              <a:gd name="connsiteX16" fmla="*/ 2338038 w 3547353"/>
              <a:gd name="connsiteY16" fmla="*/ 1573245 h 1985327"/>
              <a:gd name="connsiteX17" fmla="*/ 1938705 w 3547353"/>
              <a:gd name="connsiteY17" fmla="*/ 1955296 h 1985327"/>
              <a:gd name="connsiteX18" fmla="*/ 1460711 w 3547353"/>
              <a:gd name="connsiteY18" fmla="*/ 1872077 h 1985327"/>
              <a:gd name="connsiteX19" fmla="*/ 1413798 w 3547353"/>
              <a:gd name="connsiteY19" fmla="*/ 1817299 h 1985327"/>
              <a:gd name="connsiteX20" fmla="*/ 1393201 w 3547353"/>
              <a:gd name="connsiteY20" fmla="*/ 1795837 h 1985327"/>
              <a:gd name="connsiteX21" fmla="*/ 1351553 w 3547353"/>
              <a:gd name="connsiteY21" fmla="*/ 1722093 h 1985327"/>
              <a:gd name="connsiteX22" fmla="*/ 557425 w 3547353"/>
              <a:gd name="connsiteY22" fmla="*/ 1604804 h 1985327"/>
              <a:gd name="connsiteX23" fmla="*/ 479361 w 3547353"/>
              <a:gd name="connsiteY23" fmla="*/ 1491685 h 1985327"/>
              <a:gd name="connsiteX24" fmla="*/ 421800 w 3547353"/>
              <a:gd name="connsiteY24" fmla="*/ 1500566 h 1985327"/>
              <a:gd name="connsiteX25" fmla="*/ 95878 w 3547353"/>
              <a:gd name="connsiteY25" fmla="*/ 1235283 h 1985327"/>
              <a:gd name="connsiteX26" fmla="*/ 119722 w 3547353"/>
              <a:gd name="connsiteY26" fmla="*/ 963450 h 1985327"/>
              <a:gd name="connsiteX27" fmla="*/ 177818 w 3547353"/>
              <a:gd name="connsiteY27" fmla="*/ 889185 h 1985327"/>
              <a:gd name="connsiteX28" fmla="*/ 177819 w 3547353"/>
              <a:gd name="connsiteY28" fmla="*/ 889184 h 1985327"/>
              <a:gd name="connsiteX29" fmla="*/ 4786 w 3547353"/>
              <a:gd name="connsiteY29" fmla="*/ 534097 h 1985327"/>
              <a:gd name="connsiteX30" fmla="*/ 4829 w 3547353"/>
              <a:gd name="connsiteY30" fmla="*/ 533861 h 1985327"/>
              <a:gd name="connsiteX31" fmla="*/ 15872 w 3547353"/>
              <a:gd name="connsiteY31" fmla="*/ 472579 h 1985327"/>
              <a:gd name="connsiteX32" fmla="*/ 15898 w 3547353"/>
              <a:gd name="connsiteY32" fmla="*/ 472511 h 1985327"/>
              <a:gd name="connsiteX33" fmla="*/ 17841 w 3547353"/>
              <a:gd name="connsiteY33" fmla="*/ 461743 h 1985327"/>
              <a:gd name="connsiteX34" fmla="*/ 250653 w 3547353"/>
              <a:gd name="connsiteY34" fmla="*/ 227926 h 1985327"/>
              <a:gd name="connsiteX35" fmla="*/ 256986 w 3547353"/>
              <a:gd name="connsiteY35" fmla="*/ 227073 h 1985327"/>
              <a:gd name="connsiteX36" fmla="*/ 263926 w 3547353"/>
              <a:gd name="connsiteY36" fmla="*/ 224692 h 1985327"/>
              <a:gd name="connsiteX37" fmla="*/ 320786 w 3547353"/>
              <a:gd name="connsiteY37" fmla="*/ 218485 h 1985327"/>
              <a:gd name="connsiteX38" fmla="*/ 320788 w 3547353"/>
              <a:gd name="connsiteY38" fmla="*/ 218485 h 1985327"/>
              <a:gd name="connsiteX39" fmla="*/ 323811 w 3547353"/>
              <a:gd name="connsiteY39" fmla="*/ 210165 h 1985327"/>
              <a:gd name="connsiteX40" fmla="*/ 323811 w 3547353"/>
              <a:gd name="connsiteY40" fmla="*/ 210165 h 1985327"/>
              <a:gd name="connsiteX41" fmla="*/ 313474 w 3547353"/>
              <a:gd name="connsiteY41" fmla="*/ 85551 h 1985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547353" h="1985327">
                <a:moveTo>
                  <a:pt x="327135" y="0"/>
                </a:moveTo>
                <a:lnTo>
                  <a:pt x="3444203" y="0"/>
                </a:lnTo>
                <a:lnTo>
                  <a:pt x="3454801" y="41247"/>
                </a:lnTo>
                <a:cubicBezTo>
                  <a:pt x="3458385" y="66790"/>
                  <a:pt x="3459094" y="92249"/>
                  <a:pt x="3457378" y="117902"/>
                </a:cubicBezTo>
                <a:lnTo>
                  <a:pt x="3446446" y="188941"/>
                </a:lnTo>
                <a:lnTo>
                  <a:pt x="3445474" y="201328"/>
                </a:lnTo>
                <a:lnTo>
                  <a:pt x="3421578" y="276359"/>
                </a:lnTo>
                <a:lnTo>
                  <a:pt x="3421578" y="276360"/>
                </a:lnTo>
                <a:lnTo>
                  <a:pt x="3421579" y="276361"/>
                </a:lnTo>
                <a:lnTo>
                  <a:pt x="3493603" y="388116"/>
                </a:lnTo>
                <a:cubicBezTo>
                  <a:pt x="3551757" y="507819"/>
                  <a:pt x="3566321" y="645951"/>
                  <a:pt x="3519450" y="753818"/>
                </a:cubicBezTo>
                <a:cubicBezTo>
                  <a:pt x="3491213" y="900875"/>
                  <a:pt x="3418063" y="1029439"/>
                  <a:pt x="3305368" y="1103888"/>
                </a:cubicBezTo>
                <a:lnTo>
                  <a:pt x="3300460" y="1106460"/>
                </a:lnTo>
                <a:lnTo>
                  <a:pt x="3300131" y="1106733"/>
                </a:lnTo>
                <a:cubicBezTo>
                  <a:pt x="3232422" y="1152622"/>
                  <a:pt x="3151841" y="1177821"/>
                  <a:pt x="3060970" y="1171760"/>
                </a:cubicBezTo>
                <a:cubicBezTo>
                  <a:pt x="3065572" y="1304476"/>
                  <a:pt x="3003085" y="1425604"/>
                  <a:pt x="2896841" y="1529884"/>
                </a:cubicBezTo>
                <a:cubicBezTo>
                  <a:pt x="2732237" y="1674237"/>
                  <a:pt x="2527032" y="1687030"/>
                  <a:pt x="2338038" y="1573245"/>
                </a:cubicBezTo>
                <a:cubicBezTo>
                  <a:pt x="2311996" y="1730685"/>
                  <a:pt x="2113281" y="1880487"/>
                  <a:pt x="1938705" y="1955296"/>
                </a:cubicBezTo>
                <a:cubicBezTo>
                  <a:pt x="1735459" y="2012448"/>
                  <a:pt x="1580841" y="1989803"/>
                  <a:pt x="1460711" y="1872077"/>
                </a:cubicBezTo>
                <a:lnTo>
                  <a:pt x="1413798" y="1817299"/>
                </a:lnTo>
                <a:lnTo>
                  <a:pt x="1393201" y="1795837"/>
                </a:lnTo>
                <a:cubicBezTo>
                  <a:pt x="1376716" y="1773828"/>
                  <a:pt x="1362677" y="1749311"/>
                  <a:pt x="1351553" y="1722093"/>
                </a:cubicBezTo>
                <a:cubicBezTo>
                  <a:pt x="1049753" y="1949531"/>
                  <a:pt x="754288" y="1849367"/>
                  <a:pt x="557425" y="1604804"/>
                </a:cubicBezTo>
                <a:lnTo>
                  <a:pt x="479361" y="1491685"/>
                </a:lnTo>
                <a:lnTo>
                  <a:pt x="421800" y="1500566"/>
                </a:lnTo>
                <a:cubicBezTo>
                  <a:pt x="287487" y="1503463"/>
                  <a:pt x="156352" y="1385766"/>
                  <a:pt x="95878" y="1235283"/>
                </a:cubicBezTo>
                <a:cubicBezTo>
                  <a:pt x="48366" y="1151591"/>
                  <a:pt x="69700" y="1046597"/>
                  <a:pt x="119722" y="963450"/>
                </a:cubicBezTo>
                <a:lnTo>
                  <a:pt x="177818" y="889185"/>
                </a:lnTo>
                <a:lnTo>
                  <a:pt x="177819" y="889184"/>
                </a:lnTo>
                <a:cubicBezTo>
                  <a:pt x="62001" y="828839"/>
                  <a:pt x="-21235" y="681756"/>
                  <a:pt x="4786" y="534097"/>
                </a:cubicBezTo>
                <a:lnTo>
                  <a:pt x="4829" y="533861"/>
                </a:lnTo>
                <a:lnTo>
                  <a:pt x="15872" y="472579"/>
                </a:lnTo>
                <a:lnTo>
                  <a:pt x="15898" y="472511"/>
                </a:lnTo>
                <a:lnTo>
                  <a:pt x="17841" y="461743"/>
                </a:lnTo>
                <a:cubicBezTo>
                  <a:pt x="50109" y="327399"/>
                  <a:pt x="120531" y="254418"/>
                  <a:pt x="250653" y="227926"/>
                </a:cubicBezTo>
                <a:lnTo>
                  <a:pt x="256986" y="227073"/>
                </a:lnTo>
                <a:lnTo>
                  <a:pt x="263926" y="224692"/>
                </a:lnTo>
                <a:lnTo>
                  <a:pt x="320786" y="218485"/>
                </a:lnTo>
                <a:lnTo>
                  <a:pt x="320788" y="218485"/>
                </a:lnTo>
                <a:lnTo>
                  <a:pt x="323811" y="210165"/>
                </a:lnTo>
                <a:lnTo>
                  <a:pt x="323811" y="210165"/>
                </a:lnTo>
                <a:cubicBezTo>
                  <a:pt x="315741" y="167411"/>
                  <a:pt x="312187" y="125863"/>
                  <a:pt x="313474" y="85551"/>
                </a:cubicBezTo>
                <a:close/>
              </a:path>
            </a:pathLst>
          </a:custGeom>
          <a:solidFill>
            <a:srgbClr val="96D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9FA3FD5-A7AE-873C-5D5B-465FD2C5DC2B}"/>
              </a:ext>
            </a:extLst>
          </p:cNvPr>
          <p:cNvGrpSpPr/>
          <p:nvPr/>
        </p:nvGrpSpPr>
        <p:grpSpPr>
          <a:xfrm>
            <a:off x="4199110" y="1897573"/>
            <a:ext cx="904905" cy="521188"/>
            <a:chOff x="5515863" y="761294"/>
            <a:chExt cx="555417" cy="46563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6A0AC13-D983-CA47-575B-5FF324B4ECB0}"/>
                </a:ext>
              </a:extLst>
            </p:cNvPr>
            <p:cNvSpPr/>
            <p:nvPr/>
          </p:nvSpPr>
          <p:spPr>
            <a:xfrm>
              <a:off x="5515863" y="761294"/>
              <a:ext cx="340870" cy="340870"/>
            </a:xfrm>
            <a:custGeom>
              <a:avLst/>
              <a:gdLst>
                <a:gd name="connsiteX0" fmla="*/ 0 w 340870"/>
                <a:gd name="connsiteY0" fmla="*/ 170435 h 340870"/>
                <a:gd name="connsiteX1" fmla="*/ 170435 w 340870"/>
                <a:gd name="connsiteY1" fmla="*/ 0 h 340870"/>
                <a:gd name="connsiteX2" fmla="*/ 340870 w 340870"/>
                <a:gd name="connsiteY2" fmla="*/ 170435 h 340870"/>
                <a:gd name="connsiteX3" fmla="*/ 170435 w 340870"/>
                <a:gd name="connsiteY3" fmla="*/ 340870 h 340870"/>
                <a:gd name="connsiteX4" fmla="*/ 0 w 340870"/>
                <a:gd name="connsiteY4" fmla="*/ 170435 h 34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870" h="340870" fill="none" extrusionOk="0">
                  <a:moveTo>
                    <a:pt x="0" y="170435"/>
                  </a:moveTo>
                  <a:cubicBezTo>
                    <a:pt x="10456" y="77546"/>
                    <a:pt x="82925" y="-13621"/>
                    <a:pt x="170435" y="0"/>
                  </a:cubicBezTo>
                  <a:cubicBezTo>
                    <a:pt x="248804" y="-2413"/>
                    <a:pt x="335630" y="81239"/>
                    <a:pt x="340870" y="170435"/>
                  </a:cubicBezTo>
                  <a:cubicBezTo>
                    <a:pt x="339605" y="252505"/>
                    <a:pt x="262983" y="343068"/>
                    <a:pt x="170435" y="340870"/>
                  </a:cubicBezTo>
                  <a:cubicBezTo>
                    <a:pt x="85535" y="346037"/>
                    <a:pt x="3656" y="265443"/>
                    <a:pt x="0" y="170435"/>
                  </a:cubicBezTo>
                  <a:close/>
                </a:path>
                <a:path w="340870" h="340870" stroke="0" extrusionOk="0">
                  <a:moveTo>
                    <a:pt x="0" y="170435"/>
                  </a:moveTo>
                  <a:cubicBezTo>
                    <a:pt x="-11414" y="69265"/>
                    <a:pt x="72124" y="1570"/>
                    <a:pt x="170435" y="0"/>
                  </a:cubicBezTo>
                  <a:cubicBezTo>
                    <a:pt x="278249" y="2881"/>
                    <a:pt x="331925" y="76590"/>
                    <a:pt x="340870" y="170435"/>
                  </a:cubicBezTo>
                  <a:cubicBezTo>
                    <a:pt x="330624" y="274570"/>
                    <a:pt x="264025" y="343848"/>
                    <a:pt x="170435" y="340870"/>
                  </a:cubicBezTo>
                  <a:cubicBezTo>
                    <a:pt x="61281" y="332649"/>
                    <a:pt x="4956" y="266932"/>
                    <a:pt x="0" y="170435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7FA06D3-AF37-DC12-B20D-8EEE2967ACEC}"/>
                </a:ext>
              </a:extLst>
            </p:cNvPr>
            <p:cNvSpPr/>
            <p:nvPr/>
          </p:nvSpPr>
          <p:spPr>
            <a:xfrm>
              <a:off x="5730410" y="788683"/>
              <a:ext cx="340870" cy="340870"/>
            </a:xfrm>
            <a:custGeom>
              <a:avLst/>
              <a:gdLst>
                <a:gd name="connsiteX0" fmla="*/ 0 w 340870"/>
                <a:gd name="connsiteY0" fmla="*/ 170435 h 340870"/>
                <a:gd name="connsiteX1" fmla="*/ 170435 w 340870"/>
                <a:gd name="connsiteY1" fmla="*/ 0 h 340870"/>
                <a:gd name="connsiteX2" fmla="*/ 340870 w 340870"/>
                <a:gd name="connsiteY2" fmla="*/ 170435 h 340870"/>
                <a:gd name="connsiteX3" fmla="*/ 170435 w 340870"/>
                <a:gd name="connsiteY3" fmla="*/ 340870 h 340870"/>
                <a:gd name="connsiteX4" fmla="*/ 0 w 340870"/>
                <a:gd name="connsiteY4" fmla="*/ 170435 h 34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870" h="340870" fill="none" extrusionOk="0">
                  <a:moveTo>
                    <a:pt x="0" y="170435"/>
                  </a:moveTo>
                  <a:cubicBezTo>
                    <a:pt x="10456" y="77546"/>
                    <a:pt x="82925" y="-13621"/>
                    <a:pt x="170435" y="0"/>
                  </a:cubicBezTo>
                  <a:cubicBezTo>
                    <a:pt x="248804" y="-2413"/>
                    <a:pt x="335630" y="81239"/>
                    <a:pt x="340870" y="170435"/>
                  </a:cubicBezTo>
                  <a:cubicBezTo>
                    <a:pt x="339605" y="252505"/>
                    <a:pt x="262983" y="343068"/>
                    <a:pt x="170435" y="340870"/>
                  </a:cubicBezTo>
                  <a:cubicBezTo>
                    <a:pt x="85535" y="346037"/>
                    <a:pt x="3656" y="265443"/>
                    <a:pt x="0" y="170435"/>
                  </a:cubicBezTo>
                  <a:close/>
                </a:path>
                <a:path w="340870" h="340870" stroke="0" extrusionOk="0">
                  <a:moveTo>
                    <a:pt x="0" y="170435"/>
                  </a:moveTo>
                  <a:cubicBezTo>
                    <a:pt x="-11414" y="69265"/>
                    <a:pt x="72124" y="1570"/>
                    <a:pt x="170435" y="0"/>
                  </a:cubicBezTo>
                  <a:cubicBezTo>
                    <a:pt x="278249" y="2881"/>
                    <a:pt x="331925" y="76590"/>
                    <a:pt x="340870" y="170435"/>
                  </a:cubicBezTo>
                  <a:cubicBezTo>
                    <a:pt x="330624" y="274570"/>
                    <a:pt x="264025" y="343848"/>
                    <a:pt x="170435" y="340870"/>
                  </a:cubicBezTo>
                  <a:cubicBezTo>
                    <a:pt x="61281" y="332649"/>
                    <a:pt x="4956" y="266932"/>
                    <a:pt x="0" y="170435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B1EFF94-4396-2C6C-9260-A7DC6FC3A98D}"/>
                </a:ext>
              </a:extLst>
            </p:cNvPr>
            <p:cNvSpPr/>
            <p:nvPr/>
          </p:nvSpPr>
          <p:spPr>
            <a:xfrm>
              <a:off x="5534040" y="886056"/>
              <a:ext cx="340870" cy="340870"/>
            </a:xfrm>
            <a:custGeom>
              <a:avLst/>
              <a:gdLst>
                <a:gd name="connsiteX0" fmla="*/ 0 w 340870"/>
                <a:gd name="connsiteY0" fmla="*/ 170435 h 340870"/>
                <a:gd name="connsiteX1" fmla="*/ 170435 w 340870"/>
                <a:gd name="connsiteY1" fmla="*/ 0 h 340870"/>
                <a:gd name="connsiteX2" fmla="*/ 340870 w 340870"/>
                <a:gd name="connsiteY2" fmla="*/ 170435 h 340870"/>
                <a:gd name="connsiteX3" fmla="*/ 170435 w 340870"/>
                <a:gd name="connsiteY3" fmla="*/ 340870 h 340870"/>
                <a:gd name="connsiteX4" fmla="*/ 0 w 340870"/>
                <a:gd name="connsiteY4" fmla="*/ 170435 h 34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870" h="340870" fill="none" extrusionOk="0">
                  <a:moveTo>
                    <a:pt x="0" y="170435"/>
                  </a:moveTo>
                  <a:cubicBezTo>
                    <a:pt x="10456" y="77546"/>
                    <a:pt x="82925" y="-13621"/>
                    <a:pt x="170435" y="0"/>
                  </a:cubicBezTo>
                  <a:cubicBezTo>
                    <a:pt x="248804" y="-2413"/>
                    <a:pt x="335630" y="81239"/>
                    <a:pt x="340870" y="170435"/>
                  </a:cubicBezTo>
                  <a:cubicBezTo>
                    <a:pt x="339605" y="252505"/>
                    <a:pt x="262983" y="343068"/>
                    <a:pt x="170435" y="340870"/>
                  </a:cubicBezTo>
                  <a:cubicBezTo>
                    <a:pt x="85535" y="346037"/>
                    <a:pt x="3656" y="265443"/>
                    <a:pt x="0" y="170435"/>
                  </a:cubicBezTo>
                  <a:close/>
                </a:path>
                <a:path w="340870" h="340870" stroke="0" extrusionOk="0">
                  <a:moveTo>
                    <a:pt x="0" y="170435"/>
                  </a:moveTo>
                  <a:cubicBezTo>
                    <a:pt x="-11414" y="69265"/>
                    <a:pt x="72124" y="1570"/>
                    <a:pt x="170435" y="0"/>
                  </a:cubicBezTo>
                  <a:cubicBezTo>
                    <a:pt x="278249" y="2881"/>
                    <a:pt x="331925" y="76590"/>
                    <a:pt x="340870" y="170435"/>
                  </a:cubicBezTo>
                  <a:cubicBezTo>
                    <a:pt x="330624" y="274570"/>
                    <a:pt x="264025" y="343848"/>
                    <a:pt x="170435" y="340870"/>
                  </a:cubicBezTo>
                  <a:cubicBezTo>
                    <a:pt x="61281" y="332649"/>
                    <a:pt x="4956" y="266932"/>
                    <a:pt x="0" y="170435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F41778-29A8-72E7-0855-4766579E4410}"/>
              </a:ext>
            </a:extLst>
          </p:cNvPr>
          <p:cNvGrpSpPr/>
          <p:nvPr/>
        </p:nvGrpSpPr>
        <p:grpSpPr>
          <a:xfrm>
            <a:off x="5679617" y="1839055"/>
            <a:ext cx="1743883" cy="1192579"/>
            <a:chOff x="5515863" y="761294"/>
            <a:chExt cx="752593" cy="587381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10C6A0A-FEAA-C38A-B26D-C7267B039835}"/>
                </a:ext>
              </a:extLst>
            </p:cNvPr>
            <p:cNvSpPr/>
            <p:nvPr/>
          </p:nvSpPr>
          <p:spPr>
            <a:xfrm>
              <a:off x="5515863" y="761294"/>
              <a:ext cx="340870" cy="340870"/>
            </a:xfrm>
            <a:custGeom>
              <a:avLst/>
              <a:gdLst>
                <a:gd name="connsiteX0" fmla="*/ 0 w 340870"/>
                <a:gd name="connsiteY0" fmla="*/ 170435 h 340870"/>
                <a:gd name="connsiteX1" fmla="*/ 170435 w 340870"/>
                <a:gd name="connsiteY1" fmla="*/ 0 h 340870"/>
                <a:gd name="connsiteX2" fmla="*/ 340870 w 340870"/>
                <a:gd name="connsiteY2" fmla="*/ 170435 h 340870"/>
                <a:gd name="connsiteX3" fmla="*/ 170435 w 340870"/>
                <a:gd name="connsiteY3" fmla="*/ 340870 h 340870"/>
                <a:gd name="connsiteX4" fmla="*/ 0 w 340870"/>
                <a:gd name="connsiteY4" fmla="*/ 170435 h 34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870" h="340870" fill="none" extrusionOk="0">
                  <a:moveTo>
                    <a:pt x="0" y="170435"/>
                  </a:moveTo>
                  <a:cubicBezTo>
                    <a:pt x="10456" y="77546"/>
                    <a:pt x="82925" y="-13621"/>
                    <a:pt x="170435" y="0"/>
                  </a:cubicBezTo>
                  <a:cubicBezTo>
                    <a:pt x="248804" y="-2413"/>
                    <a:pt x="335630" y="81239"/>
                    <a:pt x="340870" y="170435"/>
                  </a:cubicBezTo>
                  <a:cubicBezTo>
                    <a:pt x="339605" y="252505"/>
                    <a:pt x="262983" y="343068"/>
                    <a:pt x="170435" y="340870"/>
                  </a:cubicBezTo>
                  <a:cubicBezTo>
                    <a:pt x="85535" y="346037"/>
                    <a:pt x="3656" y="265443"/>
                    <a:pt x="0" y="170435"/>
                  </a:cubicBezTo>
                  <a:close/>
                </a:path>
                <a:path w="340870" h="340870" stroke="0" extrusionOk="0">
                  <a:moveTo>
                    <a:pt x="0" y="170435"/>
                  </a:moveTo>
                  <a:cubicBezTo>
                    <a:pt x="-11414" y="69265"/>
                    <a:pt x="72124" y="1570"/>
                    <a:pt x="170435" y="0"/>
                  </a:cubicBezTo>
                  <a:cubicBezTo>
                    <a:pt x="278249" y="2881"/>
                    <a:pt x="331925" y="76590"/>
                    <a:pt x="340870" y="170435"/>
                  </a:cubicBezTo>
                  <a:cubicBezTo>
                    <a:pt x="330624" y="274570"/>
                    <a:pt x="264025" y="343848"/>
                    <a:pt x="170435" y="340870"/>
                  </a:cubicBezTo>
                  <a:cubicBezTo>
                    <a:pt x="61281" y="332649"/>
                    <a:pt x="4956" y="266932"/>
                    <a:pt x="0" y="170435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BF2335-6E08-BC08-F33A-0C8741C9FF74}"/>
                </a:ext>
              </a:extLst>
            </p:cNvPr>
            <p:cNvSpPr/>
            <p:nvPr/>
          </p:nvSpPr>
          <p:spPr>
            <a:xfrm>
              <a:off x="5730410" y="788683"/>
              <a:ext cx="340870" cy="340870"/>
            </a:xfrm>
            <a:custGeom>
              <a:avLst/>
              <a:gdLst>
                <a:gd name="connsiteX0" fmla="*/ 0 w 340870"/>
                <a:gd name="connsiteY0" fmla="*/ 170435 h 340870"/>
                <a:gd name="connsiteX1" fmla="*/ 170435 w 340870"/>
                <a:gd name="connsiteY1" fmla="*/ 0 h 340870"/>
                <a:gd name="connsiteX2" fmla="*/ 340870 w 340870"/>
                <a:gd name="connsiteY2" fmla="*/ 170435 h 340870"/>
                <a:gd name="connsiteX3" fmla="*/ 170435 w 340870"/>
                <a:gd name="connsiteY3" fmla="*/ 340870 h 340870"/>
                <a:gd name="connsiteX4" fmla="*/ 0 w 340870"/>
                <a:gd name="connsiteY4" fmla="*/ 170435 h 34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870" h="340870" fill="none" extrusionOk="0">
                  <a:moveTo>
                    <a:pt x="0" y="170435"/>
                  </a:moveTo>
                  <a:cubicBezTo>
                    <a:pt x="10456" y="77546"/>
                    <a:pt x="82925" y="-13621"/>
                    <a:pt x="170435" y="0"/>
                  </a:cubicBezTo>
                  <a:cubicBezTo>
                    <a:pt x="248804" y="-2413"/>
                    <a:pt x="335630" y="81239"/>
                    <a:pt x="340870" y="170435"/>
                  </a:cubicBezTo>
                  <a:cubicBezTo>
                    <a:pt x="339605" y="252505"/>
                    <a:pt x="262983" y="343068"/>
                    <a:pt x="170435" y="340870"/>
                  </a:cubicBezTo>
                  <a:cubicBezTo>
                    <a:pt x="85535" y="346037"/>
                    <a:pt x="3656" y="265443"/>
                    <a:pt x="0" y="170435"/>
                  </a:cubicBezTo>
                  <a:close/>
                </a:path>
                <a:path w="340870" h="340870" stroke="0" extrusionOk="0">
                  <a:moveTo>
                    <a:pt x="0" y="170435"/>
                  </a:moveTo>
                  <a:cubicBezTo>
                    <a:pt x="-11414" y="69265"/>
                    <a:pt x="72124" y="1570"/>
                    <a:pt x="170435" y="0"/>
                  </a:cubicBezTo>
                  <a:cubicBezTo>
                    <a:pt x="278249" y="2881"/>
                    <a:pt x="331925" y="76590"/>
                    <a:pt x="340870" y="170435"/>
                  </a:cubicBezTo>
                  <a:cubicBezTo>
                    <a:pt x="330624" y="274570"/>
                    <a:pt x="264025" y="343848"/>
                    <a:pt x="170435" y="340870"/>
                  </a:cubicBezTo>
                  <a:cubicBezTo>
                    <a:pt x="61281" y="332649"/>
                    <a:pt x="4956" y="266932"/>
                    <a:pt x="0" y="170435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C467602-C4D4-C3C6-33AE-E2B550D03B04}"/>
                </a:ext>
              </a:extLst>
            </p:cNvPr>
            <p:cNvSpPr/>
            <p:nvPr/>
          </p:nvSpPr>
          <p:spPr>
            <a:xfrm>
              <a:off x="5534040" y="886056"/>
              <a:ext cx="340870" cy="340870"/>
            </a:xfrm>
            <a:custGeom>
              <a:avLst/>
              <a:gdLst>
                <a:gd name="connsiteX0" fmla="*/ 0 w 340870"/>
                <a:gd name="connsiteY0" fmla="*/ 170435 h 340870"/>
                <a:gd name="connsiteX1" fmla="*/ 170435 w 340870"/>
                <a:gd name="connsiteY1" fmla="*/ 0 h 340870"/>
                <a:gd name="connsiteX2" fmla="*/ 340870 w 340870"/>
                <a:gd name="connsiteY2" fmla="*/ 170435 h 340870"/>
                <a:gd name="connsiteX3" fmla="*/ 170435 w 340870"/>
                <a:gd name="connsiteY3" fmla="*/ 340870 h 340870"/>
                <a:gd name="connsiteX4" fmla="*/ 0 w 340870"/>
                <a:gd name="connsiteY4" fmla="*/ 170435 h 34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870" h="340870" fill="none" extrusionOk="0">
                  <a:moveTo>
                    <a:pt x="0" y="170435"/>
                  </a:moveTo>
                  <a:cubicBezTo>
                    <a:pt x="10456" y="77546"/>
                    <a:pt x="82925" y="-13621"/>
                    <a:pt x="170435" y="0"/>
                  </a:cubicBezTo>
                  <a:cubicBezTo>
                    <a:pt x="248804" y="-2413"/>
                    <a:pt x="335630" y="81239"/>
                    <a:pt x="340870" y="170435"/>
                  </a:cubicBezTo>
                  <a:cubicBezTo>
                    <a:pt x="339605" y="252505"/>
                    <a:pt x="262983" y="343068"/>
                    <a:pt x="170435" y="340870"/>
                  </a:cubicBezTo>
                  <a:cubicBezTo>
                    <a:pt x="85535" y="346037"/>
                    <a:pt x="3656" y="265443"/>
                    <a:pt x="0" y="170435"/>
                  </a:cubicBezTo>
                  <a:close/>
                </a:path>
                <a:path w="340870" h="340870" stroke="0" extrusionOk="0">
                  <a:moveTo>
                    <a:pt x="0" y="170435"/>
                  </a:moveTo>
                  <a:cubicBezTo>
                    <a:pt x="-11414" y="69265"/>
                    <a:pt x="72124" y="1570"/>
                    <a:pt x="170435" y="0"/>
                  </a:cubicBezTo>
                  <a:cubicBezTo>
                    <a:pt x="278249" y="2881"/>
                    <a:pt x="331925" y="76590"/>
                    <a:pt x="340870" y="170435"/>
                  </a:cubicBezTo>
                  <a:cubicBezTo>
                    <a:pt x="330624" y="274570"/>
                    <a:pt x="264025" y="343848"/>
                    <a:pt x="170435" y="340870"/>
                  </a:cubicBezTo>
                  <a:cubicBezTo>
                    <a:pt x="61281" y="332649"/>
                    <a:pt x="4956" y="266932"/>
                    <a:pt x="0" y="170435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3B57BD-1FBF-E72D-6DCA-4D32A1FE43E6}"/>
                </a:ext>
              </a:extLst>
            </p:cNvPr>
            <p:cNvSpPr/>
            <p:nvPr/>
          </p:nvSpPr>
          <p:spPr>
            <a:xfrm>
              <a:off x="5784483" y="1007805"/>
              <a:ext cx="340870" cy="340870"/>
            </a:xfrm>
            <a:custGeom>
              <a:avLst/>
              <a:gdLst>
                <a:gd name="connsiteX0" fmla="*/ 0 w 340870"/>
                <a:gd name="connsiteY0" fmla="*/ 170435 h 340870"/>
                <a:gd name="connsiteX1" fmla="*/ 170435 w 340870"/>
                <a:gd name="connsiteY1" fmla="*/ 0 h 340870"/>
                <a:gd name="connsiteX2" fmla="*/ 340870 w 340870"/>
                <a:gd name="connsiteY2" fmla="*/ 170435 h 340870"/>
                <a:gd name="connsiteX3" fmla="*/ 170435 w 340870"/>
                <a:gd name="connsiteY3" fmla="*/ 340870 h 340870"/>
                <a:gd name="connsiteX4" fmla="*/ 0 w 340870"/>
                <a:gd name="connsiteY4" fmla="*/ 170435 h 34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870" h="340870" fill="none" extrusionOk="0">
                  <a:moveTo>
                    <a:pt x="0" y="170435"/>
                  </a:moveTo>
                  <a:cubicBezTo>
                    <a:pt x="10456" y="77546"/>
                    <a:pt x="82925" y="-13621"/>
                    <a:pt x="170435" y="0"/>
                  </a:cubicBezTo>
                  <a:cubicBezTo>
                    <a:pt x="248804" y="-2413"/>
                    <a:pt x="335630" y="81239"/>
                    <a:pt x="340870" y="170435"/>
                  </a:cubicBezTo>
                  <a:cubicBezTo>
                    <a:pt x="339605" y="252505"/>
                    <a:pt x="262983" y="343068"/>
                    <a:pt x="170435" y="340870"/>
                  </a:cubicBezTo>
                  <a:cubicBezTo>
                    <a:pt x="85535" y="346037"/>
                    <a:pt x="3656" y="265443"/>
                    <a:pt x="0" y="170435"/>
                  </a:cubicBezTo>
                  <a:close/>
                </a:path>
                <a:path w="340870" h="340870" stroke="0" extrusionOk="0">
                  <a:moveTo>
                    <a:pt x="0" y="170435"/>
                  </a:moveTo>
                  <a:cubicBezTo>
                    <a:pt x="-11414" y="69265"/>
                    <a:pt x="72124" y="1570"/>
                    <a:pt x="170435" y="0"/>
                  </a:cubicBezTo>
                  <a:cubicBezTo>
                    <a:pt x="278249" y="2881"/>
                    <a:pt x="331925" y="76590"/>
                    <a:pt x="340870" y="170435"/>
                  </a:cubicBezTo>
                  <a:cubicBezTo>
                    <a:pt x="330624" y="274570"/>
                    <a:pt x="264025" y="343848"/>
                    <a:pt x="170435" y="340870"/>
                  </a:cubicBezTo>
                  <a:cubicBezTo>
                    <a:pt x="61281" y="332649"/>
                    <a:pt x="4956" y="266932"/>
                    <a:pt x="0" y="170435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31945EC-DCEF-0AC3-5AEE-2888F78C3707}"/>
                </a:ext>
              </a:extLst>
            </p:cNvPr>
            <p:cNvSpPr/>
            <p:nvPr/>
          </p:nvSpPr>
          <p:spPr>
            <a:xfrm>
              <a:off x="5927586" y="858755"/>
              <a:ext cx="340870" cy="340870"/>
            </a:xfrm>
            <a:custGeom>
              <a:avLst/>
              <a:gdLst>
                <a:gd name="connsiteX0" fmla="*/ 0 w 340870"/>
                <a:gd name="connsiteY0" fmla="*/ 170435 h 340870"/>
                <a:gd name="connsiteX1" fmla="*/ 170435 w 340870"/>
                <a:gd name="connsiteY1" fmla="*/ 0 h 340870"/>
                <a:gd name="connsiteX2" fmla="*/ 340870 w 340870"/>
                <a:gd name="connsiteY2" fmla="*/ 170435 h 340870"/>
                <a:gd name="connsiteX3" fmla="*/ 170435 w 340870"/>
                <a:gd name="connsiteY3" fmla="*/ 340870 h 340870"/>
                <a:gd name="connsiteX4" fmla="*/ 0 w 340870"/>
                <a:gd name="connsiteY4" fmla="*/ 170435 h 34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870" h="340870" fill="none" extrusionOk="0">
                  <a:moveTo>
                    <a:pt x="0" y="170435"/>
                  </a:moveTo>
                  <a:cubicBezTo>
                    <a:pt x="10456" y="77546"/>
                    <a:pt x="82925" y="-13621"/>
                    <a:pt x="170435" y="0"/>
                  </a:cubicBezTo>
                  <a:cubicBezTo>
                    <a:pt x="248804" y="-2413"/>
                    <a:pt x="335630" y="81239"/>
                    <a:pt x="340870" y="170435"/>
                  </a:cubicBezTo>
                  <a:cubicBezTo>
                    <a:pt x="339605" y="252505"/>
                    <a:pt x="262983" y="343068"/>
                    <a:pt x="170435" y="340870"/>
                  </a:cubicBezTo>
                  <a:cubicBezTo>
                    <a:pt x="85535" y="346037"/>
                    <a:pt x="3656" y="265443"/>
                    <a:pt x="0" y="170435"/>
                  </a:cubicBezTo>
                  <a:close/>
                </a:path>
                <a:path w="340870" h="340870" stroke="0" extrusionOk="0">
                  <a:moveTo>
                    <a:pt x="0" y="170435"/>
                  </a:moveTo>
                  <a:cubicBezTo>
                    <a:pt x="-11414" y="69265"/>
                    <a:pt x="72124" y="1570"/>
                    <a:pt x="170435" y="0"/>
                  </a:cubicBezTo>
                  <a:cubicBezTo>
                    <a:pt x="278249" y="2881"/>
                    <a:pt x="331925" y="76590"/>
                    <a:pt x="340870" y="170435"/>
                  </a:cubicBezTo>
                  <a:cubicBezTo>
                    <a:pt x="330624" y="274570"/>
                    <a:pt x="264025" y="343848"/>
                    <a:pt x="170435" y="340870"/>
                  </a:cubicBezTo>
                  <a:cubicBezTo>
                    <a:pt x="61281" y="332649"/>
                    <a:pt x="4956" y="266932"/>
                    <a:pt x="0" y="170435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6D24E9D-C565-F571-EE6F-1E413C975015}"/>
              </a:ext>
            </a:extLst>
          </p:cNvPr>
          <p:cNvGrpSpPr/>
          <p:nvPr/>
        </p:nvGrpSpPr>
        <p:grpSpPr>
          <a:xfrm>
            <a:off x="0" y="5424057"/>
            <a:ext cx="2244144" cy="1465966"/>
            <a:chOff x="2971040" y="4418396"/>
            <a:chExt cx="2544822" cy="166238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46F530C-CBD4-BFDD-07D8-68E41FB02AA1}"/>
                </a:ext>
              </a:extLst>
            </p:cNvPr>
            <p:cNvSpPr/>
            <p:nvPr/>
          </p:nvSpPr>
          <p:spPr>
            <a:xfrm>
              <a:off x="2971040" y="5714167"/>
              <a:ext cx="2544822" cy="104576"/>
            </a:xfrm>
            <a:prstGeom prst="rect">
              <a:avLst/>
            </a:prstGeom>
            <a:solidFill>
              <a:srgbClr val="D1A1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C6C9FBF-8874-1E79-0324-AEB2FEAD90D1}"/>
                </a:ext>
              </a:extLst>
            </p:cNvPr>
            <p:cNvSpPr/>
            <p:nvPr/>
          </p:nvSpPr>
          <p:spPr>
            <a:xfrm>
              <a:off x="2971040" y="5004445"/>
              <a:ext cx="2544822" cy="104576"/>
            </a:xfrm>
            <a:prstGeom prst="rect">
              <a:avLst/>
            </a:prstGeom>
            <a:solidFill>
              <a:srgbClr val="D1A1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6B6A7972-8341-DBC6-8769-C5F897CDB589}"/>
                </a:ext>
              </a:extLst>
            </p:cNvPr>
            <p:cNvSpPr/>
            <p:nvPr/>
          </p:nvSpPr>
          <p:spPr>
            <a:xfrm rot="16200000">
              <a:off x="2646597" y="4974779"/>
              <a:ext cx="1662381" cy="549615"/>
            </a:xfrm>
            <a:prstGeom prst="homePlate">
              <a:avLst/>
            </a:prstGeom>
            <a:solidFill>
              <a:srgbClr val="D1A171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alpha val="6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A15BEB42-2B94-2214-6FEB-1FAC1ACEC4F3}"/>
                </a:ext>
              </a:extLst>
            </p:cNvPr>
            <p:cNvSpPr/>
            <p:nvPr/>
          </p:nvSpPr>
          <p:spPr>
            <a:xfrm rot="16200000">
              <a:off x="3421134" y="4974779"/>
              <a:ext cx="1662381" cy="549615"/>
            </a:xfrm>
            <a:prstGeom prst="homePlate">
              <a:avLst/>
            </a:prstGeom>
            <a:solidFill>
              <a:srgbClr val="D1A171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alpha val="6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93E584F7-D102-D708-D828-8DE3D63A6101}"/>
                </a:ext>
              </a:extLst>
            </p:cNvPr>
            <p:cNvSpPr/>
            <p:nvPr/>
          </p:nvSpPr>
          <p:spPr>
            <a:xfrm rot="16200000">
              <a:off x="4195671" y="4974779"/>
              <a:ext cx="1662381" cy="549615"/>
            </a:xfrm>
            <a:prstGeom prst="homePlate">
              <a:avLst/>
            </a:prstGeom>
            <a:solidFill>
              <a:srgbClr val="D1A171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alpha val="6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A90F9B9-FED5-92B5-221D-207C9D6D427E}"/>
                </a:ext>
              </a:extLst>
            </p:cNvPr>
            <p:cNvSpPr/>
            <p:nvPr/>
          </p:nvSpPr>
          <p:spPr>
            <a:xfrm>
              <a:off x="3416829" y="4978111"/>
              <a:ext cx="123932" cy="123932"/>
            </a:xfrm>
            <a:custGeom>
              <a:avLst/>
              <a:gdLst>
                <a:gd name="connsiteX0" fmla="*/ 0 w 123932"/>
                <a:gd name="connsiteY0" fmla="*/ 61966 h 123932"/>
                <a:gd name="connsiteX1" fmla="*/ 61966 w 123932"/>
                <a:gd name="connsiteY1" fmla="*/ 0 h 123932"/>
                <a:gd name="connsiteX2" fmla="*/ 123932 w 123932"/>
                <a:gd name="connsiteY2" fmla="*/ 61966 h 123932"/>
                <a:gd name="connsiteX3" fmla="*/ 61966 w 123932"/>
                <a:gd name="connsiteY3" fmla="*/ 123932 h 123932"/>
                <a:gd name="connsiteX4" fmla="*/ 0 w 123932"/>
                <a:gd name="connsiteY4" fmla="*/ 61966 h 12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932" h="123932" fill="none" extrusionOk="0">
                  <a:moveTo>
                    <a:pt x="0" y="61966"/>
                  </a:moveTo>
                  <a:cubicBezTo>
                    <a:pt x="5755" y="28426"/>
                    <a:pt x="30561" y="-5799"/>
                    <a:pt x="61966" y="0"/>
                  </a:cubicBezTo>
                  <a:cubicBezTo>
                    <a:pt x="95590" y="-92"/>
                    <a:pt x="119234" y="32166"/>
                    <a:pt x="123932" y="61966"/>
                  </a:cubicBezTo>
                  <a:cubicBezTo>
                    <a:pt x="123411" y="91217"/>
                    <a:pt x="92441" y="129141"/>
                    <a:pt x="61966" y="123932"/>
                  </a:cubicBezTo>
                  <a:cubicBezTo>
                    <a:pt x="30810" y="125649"/>
                    <a:pt x="5881" y="97603"/>
                    <a:pt x="0" y="61966"/>
                  </a:cubicBezTo>
                  <a:close/>
                </a:path>
                <a:path w="123932" h="123932" stroke="0" extrusionOk="0">
                  <a:moveTo>
                    <a:pt x="0" y="61966"/>
                  </a:moveTo>
                  <a:cubicBezTo>
                    <a:pt x="-5635" y="24267"/>
                    <a:pt x="25198" y="955"/>
                    <a:pt x="61966" y="0"/>
                  </a:cubicBezTo>
                  <a:cubicBezTo>
                    <a:pt x="98583" y="504"/>
                    <a:pt x="122204" y="27798"/>
                    <a:pt x="123932" y="61966"/>
                  </a:cubicBezTo>
                  <a:cubicBezTo>
                    <a:pt x="123593" y="96521"/>
                    <a:pt x="95512" y="127675"/>
                    <a:pt x="61966" y="123932"/>
                  </a:cubicBezTo>
                  <a:cubicBezTo>
                    <a:pt x="26949" y="123498"/>
                    <a:pt x="3771" y="97991"/>
                    <a:pt x="0" y="61966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36F1530-7E8D-90DE-9276-AAA561A90166}"/>
                </a:ext>
              </a:extLst>
            </p:cNvPr>
            <p:cNvSpPr/>
            <p:nvPr/>
          </p:nvSpPr>
          <p:spPr>
            <a:xfrm>
              <a:off x="3416830" y="5704489"/>
              <a:ext cx="123932" cy="123932"/>
            </a:xfrm>
            <a:custGeom>
              <a:avLst/>
              <a:gdLst>
                <a:gd name="connsiteX0" fmla="*/ 0 w 123932"/>
                <a:gd name="connsiteY0" fmla="*/ 61966 h 123932"/>
                <a:gd name="connsiteX1" fmla="*/ 61966 w 123932"/>
                <a:gd name="connsiteY1" fmla="*/ 0 h 123932"/>
                <a:gd name="connsiteX2" fmla="*/ 123932 w 123932"/>
                <a:gd name="connsiteY2" fmla="*/ 61966 h 123932"/>
                <a:gd name="connsiteX3" fmla="*/ 61966 w 123932"/>
                <a:gd name="connsiteY3" fmla="*/ 123932 h 123932"/>
                <a:gd name="connsiteX4" fmla="*/ 0 w 123932"/>
                <a:gd name="connsiteY4" fmla="*/ 61966 h 12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932" h="123932" fill="none" extrusionOk="0">
                  <a:moveTo>
                    <a:pt x="0" y="61966"/>
                  </a:moveTo>
                  <a:cubicBezTo>
                    <a:pt x="5755" y="28426"/>
                    <a:pt x="30561" y="-5799"/>
                    <a:pt x="61966" y="0"/>
                  </a:cubicBezTo>
                  <a:cubicBezTo>
                    <a:pt x="95590" y="-92"/>
                    <a:pt x="119234" y="32166"/>
                    <a:pt x="123932" y="61966"/>
                  </a:cubicBezTo>
                  <a:cubicBezTo>
                    <a:pt x="123411" y="91217"/>
                    <a:pt x="92441" y="129141"/>
                    <a:pt x="61966" y="123932"/>
                  </a:cubicBezTo>
                  <a:cubicBezTo>
                    <a:pt x="30810" y="125649"/>
                    <a:pt x="5881" y="97603"/>
                    <a:pt x="0" y="61966"/>
                  </a:cubicBezTo>
                  <a:close/>
                </a:path>
                <a:path w="123932" h="123932" stroke="0" extrusionOk="0">
                  <a:moveTo>
                    <a:pt x="0" y="61966"/>
                  </a:moveTo>
                  <a:cubicBezTo>
                    <a:pt x="-5635" y="24267"/>
                    <a:pt x="25198" y="955"/>
                    <a:pt x="61966" y="0"/>
                  </a:cubicBezTo>
                  <a:cubicBezTo>
                    <a:pt x="98583" y="504"/>
                    <a:pt x="122204" y="27798"/>
                    <a:pt x="123932" y="61966"/>
                  </a:cubicBezTo>
                  <a:cubicBezTo>
                    <a:pt x="123593" y="96521"/>
                    <a:pt x="95512" y="127675"/>
                    <a:pt x="61966" y="123932"/>
                  </a:cubicBezTo>
                  <a:cubicBezTo>
                    <a:pt x="26949" y="123498"/>
                    <a:pt x="3771" y="97991"/>
                    <a:pt x="0" y="61966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B1D75CE-9FBF-7EB9-35FB-14E1E8A6A509}"/>
                </a:ext>
              </a:extLst>
            </p:cNvPr>
            <p:cNvSpPr/>
            <p:nvPr/>
          </p:nvSpPr>
          <p:spPr>
            <a:xfrm>
              <a:off x="4204201" y="4985089"/>
              <a:ext cx="123932" cy="123932"/>
            </a:xfrm>
            <a:custGeom>
              <a:avLst/>
              <a:gdLst>
                <a:gd name="connsiteX0" fmla="*/ 0 w 123932"/>
                <a:gd name="connsiteY0" fmla="*/ 61966 h 123932"/>
                <a:gd name="connsiteX1" fmla="*/ 61966 w 123932"/>
                <a:gd name="connsiteY1" fmla="*/ 0 h 123932"/>
                <a:gd name="connsiteX2" fmla="*/ 123932 w 123932"/>
                <a:gd name="connsiteY2" fmla="*/ 61966 h 123932"/>
                <a:gd name="connsiteX3" fmla="*/ 61966 w 123932"/>
                <a:gd name="connsiteY3" fmla="*/ 123932 h 123932"/>
                <a:gd name="connsiteX4" fmla="*/ 0 w 123932"/>
                <a:gd name="connsiteY4" fmla="*/ 61966 h 12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932" h="123932" fill="none" extrusionOk="0">
                  <a:moveTo>
                    <a:pt x="0" y="61966"/>
                  </a:moveTo>
                  <a:cubicBezTo>
                    <a:pt x="5755" y="28426"/>
                    <a:pt x="30561" y="-5799"/>
                    <a:pt x="61966" y="0"/>
                  </a:cubicBezTo>
                  <a:cubicBezTo>
                    <a:pt x="95590" y="-92"/>
                    <a:pt x="119234" y="32166"/>
                    <a:pt x="123932" y="61966"/>
                  </a:cubicBezTo>
                  <a:cubicBezTo>
                    <a:pt x="123411" y="91217"/>
                    <a:pt x="92441" y="129141"/>
                    <a:pt x="61966" y="123932"/>
                  </a:cubicBezTo>
                  <a:cubicBezTo>
                    <a:pt x="30810" y="125649"/>
                    <a:pt x="5881" y="97603"/>
                    <a:pt x="0" y="61966"/>
                  </a:cubicBezTo>
                  <a:close/>
                </a:path>
                <a:path w="123932" h="123932" stroke="0" extrusionOk="0">
                  <a:moveTo>
                    <a:pt x="0" y="61966"/>
                  </a:moveTo>
                  <a:cubicBezTo>
                    <a:pt x="-5635" y="24267"/>
                    <a:pt x="25198" y="955"/>
                    <a:pt x="61966" y="0"/>
                  </a:cubicBezTo>
                  <a:cubicBezTo>
                    <a:pt x="98583" y="504"/>
                    <a:pt x="122204" y="27798"/>
                    <a:pt x="123932" y="61966"/>
                  </a:cubicBezTo>
                  <a:cubicBezTo>
                    <a:pt x="123593" y="96521"/>
                    <a:pt x="95512" y="127675"/>
                    <a:pt x="61966" y="123932"/>
                  </a:cubicBezTo>
                  <a:cubicBezTo>
                    <a:pt x="26949" y="123498"/>
                    <a:pt x="3771" y="97991"/>
                    <a:pt x="0" y="61966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E097121-E36E-A177-4288-9F090A3116E6}"/>
                </a:ext>
              </a:extLst>
            </p:cNvPr>
            <p:cNvSpPr/>
            <p:nvPr/>
          </p:nvSpPr>
          <p:spPr>
            <a:xfrm>
              <a:off x="4200355" y="5710916"/>
              <a:ext cx="123932" cy="123932"/>
            </a:xfrm>
            <a:custGeom>
              <a:avLst/>
              <a:gdLst>
                <a:gd name="connsiteX0" fmla="*/ 0 w 123932"/>
                <a:gd name="connsiteY0" fmla="*/ 61966 h 123932"/>
                <a:gd name="connsiteX1" fmla="*/ 61966 w 123932"/>
                <a:gd name="connsiteY1" fmla="*/ 0 h 123932"/>
                <a:gd name="connsiteX2" fmla="*/ 123932 w 123932"/>
                <a:gd name="connsiteY2" fmla="*/ 61966 h 123932"/>
                <a:gd name="connsiteX3" fmla="*/ 61966 w 123932"/>
                <a:gd name="connsiteY3" fmla="*/ 123932 h 123932"/>
                <a:gd name="connsiteX4" fmla="*/ 0 w 123932"/>
                <a:gd name="connsiteY4" fmla="*/ 61966 h 12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932" h="123932" fill="none" extrusionOk="0">
                  <a:moveTo>
                    <a:pt x="0" y="61966"/>
                  </a:moveTo>
                  <a:cubicBezTo>
                    <a:pt x="5755" y="28426"/>
                    <a:pt x="30561" y="-5799"/>
                    <a:pt x="61966" y="0"/>
                  </a:cubicBezTo>
                  <a:cubicBezTo>
                    <a:pt x="95590" y="-92"/>
                    <a:pt x="119234" y="32166"/>
                    <a:pt x="123932" y="61966"/>
                  </a:cubicBezTo>
                  <a:cubicBezTo>
                    <a:pt x="123411" y="91217"/>
                    <a:pt x="92441" y="129141"/>
                    <a:pt x="61966" y="123932"/>
                  </a:cubicBezTo>
                  <a:cubicBezTo>
                    <a:pt x="30810" y="125649"/>
                    <a:pt x="5881" y="97603"/>
                    <a:pt x="0" y="61966"/>
                  </a:cubicBezTo>
                  <a:close/>
                </a:path>
                <a:path w="123932" h="123932" stroke="0" extrusionOk="0">
                  <a:moveTo>
                    <a:pt x="0" y="61966"/>
                  </a:moveTo>
                  <a:cubicBezTo>
                    <a:pt x="-5635" y="24267"/>
                    <a:pt x="25198" y="955"/>
                    <a:pt x="61966" y="0"/>
                  </a:cubicBezTo>
                  <a:cubicBezTo>
                    <a:pt x="98583" y="504"/>
                    <a:pt x="122204" y="27798"/>
                    <a:pt x="123932" y="61966"/>
                  </a:cubicBezTo>
                  <a:cubicBezTo>
                    <a:pt x="123593" y="96521"/>
                    <a:pt x="95512" y="127675"/>
                    <a:pt x="61966" y="123932"/>
                  </a:cubicBezTo>
                  <a:cubicBezTo>
                    <a:pt x="26949" y="123498"/>
                    <a:pt x="3771" y="97991"/>
                    <a:pt x="0" y="61966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6DCA11D-98D1-EC3C-282C-D3248E9FE270}"/>
                </a:ext>
              </a:extLst>
            </p:cNvPr>
            <p:cNvSpPr/>
            <p:nvPr/>
          </p:nvSpPr>
          <p:spPr>
            <a:xfrm>
              <a:off x="4974282" y="4997744"/>
              <a:ext cx="123932" cy="123932"/>
            </a:xfrm>
            <a:custGeom>
              <a:avLst/>
              <a:gdLst>
                <a:gd name="connsiteX0" fmla="*/ 0 w 123932"/>
                <a:gd name="connsiteY0" fmla="*/ 61966 h 123932"/>
                <a:gd name="connsiteX1" fmla="*/ 61966 w 123932"/>
                <a:gd name="connsiteY1" fmla="*/ 0 h 123932"/>
                <a:gd name="connsiteX2" fmla="*/ 123932 w 123932"/>
                <a:gd name="connsiteY2" fmla="*/ 61966 h 123932"/>
                <a:gd name="connsiteX3" fmla="*/ 61966 w 123932"/>
                <a:gd name="connsiteY3" fmla="*/ 123932 h 123932"/>
                <a:gd name="connsiteX4" fmla="*/ 0 w 123932"/>
                <a:gd name="connsiteY4" fmla="*/ 61966 h 12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932" h="123932" fill="none" extrusionOk="0">
                  <a:moveTo>
                    <a:pt x="0" y="61966"/>
                  </a:moveTo>
                  <a:cubicBezTo>
                    <a:pt x="5755" y="28426"/>
                    <a:pt x="30561" y="-5799"/>
                    <a:pt x="61966" y="0"/>
                  </a:cubicBezTo>
                  <a:cubicBezTo>
                    <a:pt x="95590" y="-92"/>
                    <a:pt x="119234" y="32166"/>
                    <a:pt x="123932" y="61966"/>
                  </a:cubicBezTo>
                  <a:cubicBezTo>
                    <a:pt x="123411" y="91217"/>
                    <a:pt x="92441" y="129141"/>
                    <a:pt x="61966" y="123932"/>
                  </a:cubicBezTo>
                  <a:cubicBezTo>
                    <a:pt x="30810" y="125649"/>
                    <a:pt x="5881" y="97603"/>
                    <a:pt x="0" y="61966"/>
                  </a:cubicBezTo>
                  <a:close/>
                </a:path>
                <a:path w="123932" h="123932" stroke="0" extrusionOk="0">
                  <a:moveTo>
                    <a:pt x="0" y="61966"/>
                  </a:moveTo>
                  <a:cubicBezTo>
                    <a:pt x="-5635" y="24267"/>
                    <a:pt x="25198" y="955"/>
                    <a:pt x="61966" y="0"/>
                  </a:cubicBezTo>
                  <a:cubicBezTo>
                    <a:pt x="98583" y="504"/>
                    <a:pt x="122204" y="27798"/>
                    <a:pt x="123932" y="61966"/>
                  </a:cubicBezTo>
                  <a:cubicBezTo>
                    <a:pt x="123593" y="96521"/>
                    <a:pt x="95512" y="127675"/>
                    <a:pt x="61966" y="123932"/>
                  </a:cubicBezTo>
                  <a:cubicBezTo>
                    <a:pt x="26949" y="123498"/>
                    <a:pt x="3771" y="97991"/>
                    <a:pt x="0" y="61966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82E967B-471A-8893-E133-A69ADD0EBF79}"/>
                </a:ext>
              </a:extLst>
            </p:cNvPr>
            <p:cNvSpPr/>
            <p:nvPr/>
          </p:nvSpPr>
          <p:spPr>
            <a:xfrm>
              <a:off x="4974283" y="5710916"/>
              <a:ext cx="123932" cy="123932"/>
            </a:xfrm>
            <a:custGeom>
              <a:avLst/>
              <a:gdLst>
                <a:gd name="connsiteX0" fmla="*/ 0 w 123932"/>
                <a:gd name="connsiteY0" fmla="*/ 61966 h 123932"/>
                <a:gd name="connsiteX1" fmla="*/ 61966 w 123932"/>
                <a:gd name="connsiteY1" fmla="*/ 0 h 123932"/>
                <a:gd name="connsiteX2" fmla="*/ 123932 w 123932"/>
                <a:gd name="connsiteY2" fmla="*/ 61966 h 123932"/>
                <a:gd name="connsiteX3" fmla="*/ 61966 w 123932"/>
                <a:gd name="connsiteY3" fmla="*/ 123932 h 123932"/>
                <a:gd name="connsiteX4" fmla="*/ 0 w 123932"/>
                <a:gd name="connsiteY4" fmla="*/ 61966 h 12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932" h="123932" fill="none" extrusionOk="0">
                  <a:moveTo>
                    <a:pt x="0" y="61966"/>
                  </a:moveTo>
                  <a:cubicBezTo>
                    <a:pt x="5755" y="28426"/>
                    <a:pt x="30561" y="-5799"/>
                    <a:pt x="61966" y="0"/>
                  </a:cubicBezTo>
                  <a:cubicBezTo>
                    <a:pt x="95590" y="-92"/>
                    <a:pt x="119234" y="32166"/>
                    <a:pt x="123932" y="61966"/>
                  </a:cubicBezTo>
                  <a:cubicBezTo>
                    <a:pt x="123411" y="91217"/>
                    <a:pt x="92441" y="129141"/>
                    <a:pt x="61966" y="123932"/>
                  </a:cubicBezTo>
                  <a:cubicBezTo>
                    <a:pt x="30810" y="125649"/>
                    <a:pt x="5881" y="97603"/>
                    <a:pt x="0" y="61966"/>
                  </a:cubicBezTo>
                  <a:close/>
                </a:path>
                <a:path w="123932" h="123932" stroke="0" extrusionOk="0">
                  <a:moveTo>
                    <a:pt x="0" y="61966"/>
                  </a:moveTo>
                  <a:cubicBezTo>
                    <a:pt x="-5635" y="24267"/>
                    <a:pt x="25198" y="955"/>
                    <a:pt x="61966" y="0"/>
                  </a:cubicBezTo>
                  <a:cubicBezTo>
                    <a:pt x="98583" y="504"/>
                    <a:pt x="122204" y="27798"/>
                    <a:pt x="123932" y="61966"/>
                  </a:cubicBezTo>
                  <a:cubicBezTo>
                    <a:pt x="123593" y="96521"/>
                    <a:pt x="95512" y="127675"/>
                    <a:pt x="61966" y="123932"/>
                  </a:cubicBezTo>
                  <a:cubicBezTo>
                    <a:pt x="26949" y="123498"/>
                    <a:pt x="3771" y="97991"/>
                    <a:pt x="0" y="61966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E932EBCA-93CD-2E34-87E5-D3B9FE0E9C2C}"/>
              </a:ext>
            </a:extLst>
          </p:cNvPr>
          <p:cNvGrpSpPr/>
          <p:nvPr/>
        </p:nvGrpSpPr>
        <p:grpSpPr>
          <a:xfrm rot="715510">
            <a:off x="7785165" y="1778676"/>
            <a:ext cx="4055153" cy="4875457"/>
            <a:chOff x="371943" y="2012978"/>
            <a:chExt cx="3769115" cy="4531557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41B79F44-E93A-A26F-8285-C7B12C415757}"/>
                </a:ext>
              </a:extLst>
            </p:cNvPr>
            <p:cNvGrpSpPr/>
            <p:nvPr/>
          </p:nvGrpSpPr>
          <p:grpSpPr>
            <a:xfrm>
              <a:off x="1302005" y="2210286"/>
              <a:ext cx="414620" cy="630338"/>
              <a:chOff x="1319433" y="2207477"/>
              <a:chExt cx="414620" cy="630338"/>
            </a:xfrm>
          </p:grpSpPr>
          <p:grpSp>
            <p:nvGrpSpPr>
              <p:cNvPr id="1053" name="그룹 1052">
                <a:extLst>
                  <a:ext uri="{FF2B5EF4-FFF2-40B4-BE49-F238E27FC236}">
                    <a16:creationId xmlns:a16="http://schemas.microsoft.com/office/drawing/2014/main" id="{14F89482-5FC9-4E94-8960-96C4016B0CB0}"/>
                  </a:ext>
                </a:extLst>
              </p:cNvPr>
              <p:cNvGrpSpPr/>
              <p:nvPr/>
            </p:nvGrpSpPr>
            <p:grpSpPr>
              <a:xfrm>
                <a:off x="1319433" y="2207477"/>
                <a:ext cx="414620" cy="630338"/>
                <a:chOff x="484684" y="-913537"/>
                <a:chExt cx="417474" cy="63467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56" name="직사각형 1055">
                  <a:extLst>
                    <a:ext uri="{FF2B5EF4-FFF2-40B4-BE49-F238E27FC236}">
                      <a16:creationId xmlns:a16="http://schemas.microsoft.com/office/drawing/2014/main" id="{1FED403C-26C2-EC2E-CB4F-EE5BF7389383}"/>
                    </a:ext>
                  </a:extLst>
                </p:cNvPr>
                <p:cNvSpPr/>
                <p:nvPr/>
              </p:nvSpPr>
              <p:spPr>
                <a:xfrm>
                  <a:off x="609600" y="-806613"/>
                  <a:ext cx="167640" cy="527754"/>
                </a:xfrm>
                <a:prstGeom prst="rect">
                  <a:avLst/>
                </a:prstGeom>
                <a:solidFill>
                  <a:srgbClr val="FFC000"/>
                </a:solidFill>
                <a:ln w="412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7" name="직사각형 1056">
                  <a:extLst>
                    <a:ext uri="{FF2B5EF4-FFF2-40B4-BE49-F238E27FC236}">
                      <a16:creationId xmlns:a16="http://schemas.microsoft.com/office/drawing/2014/main" id="{53683B06-8FF0-C49D-DBEF-73CD6232AEE0}"/>
                    </a:ext>
                  </a:extLst>
                </p:cNvPr>
                <p:cNvSpPr/>
                <p:nvPr/>
              </p:nvSpPr>
              <p:spPr>
                <a:xfrm rot="16200000">
                  <a:off x="609601" y="-1038454"/>
                  <a:ext cx="167640" cy="417474"/>
                </a:xfrm>
                <a:prstGeom prst="rect">
                  <a:avLst/>
                </a:prstGeom>
                <a:solidFill>
                  <a:srgbClr val="FFC000"/>
                </a:solidFill>
                <a:ln w="412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054" name="직사각형 1053">
                <a:extLst>
                  <a:ext uri="{FF2B5EF4-FFF2-40B4-BE49-F238E27FC236}">
                    <a16:creationId xmlns:a16="http://schemas.microsoft.com/office/drawing/2014/main" id="{E5459D58-DBB6-E3D6-E578-160F3AC8DB51}"/>
                  </a:ext>
                </a:extLst>
              </p:cNvPr>
              <p:cNvSpPr/>
              <p:nvPr/>
            </p:nvSpPr>
            <p:spPr>
              <a:xfrm>
                <a:off x="1337640" y="2229944"/>
                <a:ext cx="61726" cy="12373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55" name="직사각형 1054">
                <a:extLst>
                  <a:ext uri="{FF2B5EF4-FFF2-40B4-BE49-F238E27FC236}">
                    <a16:creationId xmlns:a16="http://schemas.microsoft.com/office/drawing/2014/main" id="{4C7FCE01-DC16-0731-EF38-6529D64E50D2}"/>
                  </a:ext>
                </a:extLst>
              </p:cNvPr>
              <p:cNvSpPr/>
              <p:nvPr/>
            </p:nvSpPr>
            <p:spPr>
              <a:xfrm>
                <a:off x="1463305" y="2392087"/>
                <a:ext cx="60028" cy="41134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 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40" name="눈물 방울 1039">
              <a:extLst>
                <a:ext uri="{FF2B5EF4-FFF2-40B4-BE49-F238E27FC236}">
                  <a16:creationId xmlns:a16="http://schemas.microsoft.com/office/drawing/2014/main" id="{035C804B-3DC5-8CCB-C1ED-AC19C8285877}"/>
                </a:ext>
              </a:extLst>
            </p:cNvPr>
            <p:cNvSpPr/>
            <p:nvPr/>
          </p:nvSpPr>
          <p:spPr>
            <a:xfrm rot="18878470">
              <a:off x="371943" y="2775420"/>
              <a:ext cx="3769115" cy="3769115"/>
            </a:xfrm>
            <a:prstGeom prst="teardrop">
              <a:avLst/>
            </a:prstGeom>
            <a:solidFill>
              <a:srgbClr val="FFC000"/>
            </a:solidFill>
            <a:ln w="412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BEFD9FD1-104F-7CC9-1974-F312D36BAFCC}"/>
                </a:ext>
              </a:extLst>
            </p:cNvPr>
            <p:cNvSpPr/>
            <p:nvPr/>
          </p:nvSpPr>
          <p:spPr>
            <a:xfrm>
              <a:off x="576875" y="2989106"/>
              <a:ext cx="3341742" cy="334174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032DF959-D515-1709-6D1D-BE9FDB822C7C}"/>
                </a:ext>
              </a:extLst>
            </p:cNvPr>
            <p:cNvSpPr txBox="1"/>
            <p:nvPr/>
          </p:nvSpPr>
          <p:spPr>
            <a:xfrm rot="21544635">
              <a:off x="1054290" y="3269878"/>
              <a:ext cx="1680404" cy="1029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600" dirty="0" smtClean="0">
                  <a:solidFill>
                    <a:prstClr val="black"/>
                  </a:solidFill>
                  <a:latin typeface="+mn-ea"/>
                </a:rPr>
                <a:t>1</a:t>
              </a:r>
              <a:r>
                <a:rPr lang="ko-KR" altLang="en-US" sz="6600" dirty="0" smtClean="0">
                  <a:solidFill>
                    <a:prstClr val="black"/>
                  </a:solidFill>
                  <a:latin typeface="+mn-ea"/>
                </a:rPr>
                <a:t>조</a:t>
              </a:r>
              <a:endPara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685DDD47-704A-C435-B7B3-6986DC3964EC}"/>
                </a:ext>
              </a:extLst>
            </p:cNvPr>
            <p:cNvSpPr txBox="1"/>
            <p:nvPr/>
          </p:nvSpPr>
          <p:spPr>
            <a:xfrm rot="20884490">
              <a:off x="1630729" y="5163801"/>
              <a:ext cx="1828862" cy="1029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6600" noProof="0" dirty="0">
                  <a:solidFill>
                    <a:prstClr val="black"/>
                  </a:solidFill>
                  <a:latin typeface="+mn-ea"/>
                </a:rPr>
                <a:t>쓴</a:t>
              </a:r>
              <a:r>
                <a:rPr kumimoji="0" lang="ko-KR" altLang="en-US" sz="6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다</a:t>
              </a:r>
              <a:endPara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044" name="사각형: 둥근 모서리 1043">
              <a:extLst>
                <a:ext uri="{FF2B5EF4-FFF2-40B4-BE49-F238E27FC236}">
                  <a16:creationId xmlns:a16="http://schemas.microsoft.com/office/drawing/2014/main" id="{56996E19-0527-E2F0-A812-F8EE717F6C94}"/>
                </a:ext>
              </a:extLst>
            </p:cNvPr>
            <p:cNvSpPr/>
            <p:nvPr/>
          </p:nvSpPr>
          <p:spPr>
            <a:xfrm rot="20679779">
              <a:off x="1695035" y="3162359"/>
              <a:ext cx="43251" cy="1861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5" name="사각형: 둥근 모서리 1044">
              <a:extLst>
                <a:ext uri="{FF2B5EF4-FFF2-40B4-BE49-F238E27FC236}">
                  <a16:creationId xmlns:a16="http://schemas.microsoft.com/office/drawing/2014/main" id="{C3084A90-877D-C3DD-1EB0-49AE558AB083}"/>
                </a:ext>
              </a:extLst>
            </p:cNvPr>
            <p:cNvSpPr/>
            <p:nvPr/>
          </p:nvSpPr>
          <p:spPr>
            <a:xfrm rot="862088">
              <a:off x="1822988" y="3162129"/>
              <a:ext cx="43251" cy="1861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6" name="사각형: 둥근 모서리 1045">
              <a:extLst>
                <a:ext uri="{FF2B5EF4-FFF2-40B4-BE49-F238E27FC236}">
                  <a16:creationId xmlns:a16="http://schemas.microsoft.com/office/drawing/2014/main" id="{76A85A80-DCE4-3340-C386-D597693C4FC4}"/>
                </a:ext>
              </a:extLst>
            </p:cNvPr>
            <p:cNvSpPr/>
            <p:nvPr/>
          </p:nvSpPr>
          <p:spPr>
            <a:xfrm rot="2318862">
              <a:off x="1938646" y="3205271"/>
              <a:ext cx="43251" cy="18618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47" name="그림 1046" descr="만화 영화, 클립아트, 동물 피규어이(가) 표시된 사진&#10;&#10;자동 생성된 설명">
              <a:extLst>
                <a:ext uri="{FF2B5EF4-FFF2-40B4-BE49-F238E27FC236}">
                  <a16:creationId xmlns:a16="http://schemas.microsoft.com/office/drawing/2014/main" id="{30B25F23-9654-77B2-570A-EB8CB7DEF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1109">
              <a:off x="2096004" y="3022316"/>
              <a:ext cx="1330602" cy="1330603"/>
            </a:xfrm>
            <a:prstGeom prst="rect">
              <a:avLst/>
            </a:prstGeom>
          </p:spPr>
        </p:pic>
        <p:sp>
          <p:nvSpPr>
            <p:cNvPr id="1048" name="달 1047">
              <a:extLst>
                <a:ext uri="{FF2B5EF4-FFF2-40B4-BE49-F238E27FC236}">
                  <a16:creationId xmlns:a16="http://schemas.microsoft.com/office/drawing/2014/main" id="{E8464FEA-02D2-F9A7-EDBB-FB87862208C7}"/>
                </a:ext>
              </a:extLst>
            </p:cNvPr>
            <p:cNvSpPr/>
            <p:nvPr/>
          </p:nvSpPr>
          <p:spPr>
            <a:xfrm>
              <a:off x="568190" y="2946816"/>
              <a:ext cx="1707160" cy="3384031"/>
            </a:xfrm>
            <a:prstGeom prst="moon">
              <a:avLst>
                <a:gd name="adj" fmla="val 12588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9" name="자유형: 도형 1048">
              <a:extLst>
                <a:ext uri="{FF2B5EF4-FFF2-40B4-BE49-F238E27FC236}">
                  <a16:creationId xmlns:a16="http://schemas.microsoft.com/office/drawing/2014/main" id="{A1543F14-6E22-F56E-84A4-A26A5F8C6A83}"/>
                </a:ext>
              </a:extLst>
            </p:cNvPr>
            <p:cNvSpPr/>
            <p:nvPr/>
          </p:nvSpPr>
          <p:spPr>
            <a:xfrm>
              <a:off x="546675" y="4257350"/>
              <a:ext cx="3371942" cy="943914"/>
            </a:xfrm>
            <a:custGeom>
              <a:avLst/>
              <a:gdLst>
                <a:gd name="connsiteX0" fmla="*/ 92925 w 3545573"/>
                <a:gd name="connsiteY0" fmla="*/ 0 h 826627"/>
                <a:gd name="connsiteX1" fmla="*/ 3490214 w 3545573"/>
                <a:gd name="connsiteY1" fmla="*/ 0 h 826627"/>
                <a:gd name="connsiteX2" fmla="*/ 3514096 w 3545573"/>
                <a:gd name="connsiteY2" fmla="*/ 2408 h 826627"/>
                <a:gd name="connsiteX3" fmla="*/ 3516744 w 3545573"/>
                <a:gd name="connsiteY3" fmla="*/ 14439 h 826627"/>
                <a:gd name="connsiteX4" fmla="*/ 3545573 w 3545573"/>
                <a:gd name="connsiteY4" fmla="*/ 349555 h 826627"/>
                <a:gd name="connsiteX5" fmla="*/ 3516744 w 3545573"/>
                <a:gd name="connsiteY5" fmla="*/ 684672 h 826627"/>
                <a:gd name="connsiteX6" fmla="*/ 3485502 w 3545573"/>
                <a:gd name="connsiteY6" fmla="*/ 826627 h 826627"/>
                <a:gd name="connsiteX7" fmla="*/ 92925 w 3545573"/>
                <a:gd name="connsiteY7" fmla="*/ 826627 h 826627"/>
                <a:gd name="connsiteX8" fmla="*/ 53668 w 3545573"/>
                <a:gd name="connsiteY8" fmla="*/ 822670 h 826627"/>
                <a:gd name="connsiteX9" fmla="*/ 27888 w 3545573"/>
                <a:gd name="connsiteY9" fmla="*/ 704510 h 826627"/>
                <a:gd name="connsiteX10" fmla="*/ 0 w 3545573"/>
                <a:gd name="connsiteY10" fmla="*/ 377495 h 826627"/>
                <a:gd name="connsiteX11" fmla="*/ 27888 w 3545573"/>
                <a:gd name="connsiteY11" fmla="*/ 50481 h 826627"/>
                <a:gd name="connsiteX12" fmla="*/ 37620 w 3545573"/>
                <a:gd name="connsiteY12" fmla="*/ 5876 h 826627"/>
                <a:gd name="connsiteX13" fmla="*/ 39052 w 3545573"/>
                <a:gd name="connsiteY13" fmla="*/ 5431 h 826627"/>
                <a:gd name="connsiteX14" fmla="*/ 92925 w 3545573"/>
                <a:gd name="connsiteY14" fmla="*/ 0 h 82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45573" h="826627">
                  <a:moveTo>
                    <a:pt x="92925" y="0"/>
                  </a:moveTo>
                  <a:lnTo>
                    <a:pt x="3490214" y="0"/>
                  </a:lnTo>
                  <a:lnTo>
                    <a:pt x="3514096" y="2408"/>
                  </a:lnTo>
                  <a:lnTo>
                    <a:pt x="3516744" y="14439"/>
                  </a:lnTo>
                  <a:cubicBezTo>
                    <a:pt x="3535711" y="123069"/>
                    <a:pt x="3545573" y="235461"/>
                    <a:pt x="3545573" y="349555"/>
                  </a:cubicBezTo>
                  <a:cubicBezTo>
                    <a:pt x="3545573" y="463650"/>
                    <a:pt x="3535711" y="576041"/>
                    <a:pt x="3516744" y="684672"/>
                  </a:cubicBezTo>
                  <a:lnTo>
                    <a:pt x="3485502" y="826627"/>
                  </a:lnTo>
                  <a:lnTo>
                    <a:pt x="92925" y="826627"/>
                  </a:lnTo>
                  <a:lnTo>
                    <a:pt x="53668" y="822670"/>
                  </a:lnTo>
                  <a:lnTo>
                    <a:pt x="27888" y="704510"/>
                  </a:lnTo>
                  <a:cubicBezTo>
                    <a:pt x="9540" y="598506"/>
                    <a:pt x="0" y="488831"/>
                    <a:pt x="0" y="377495"/>
                  </a:cubicBezTo>
                  <a:cubicBezTo>
                    <a:pt x="0" y="266159"/>
                    <a:pt x="9540" y="156485"/>
                    <a:pt x="27888" y="50481"/>
                  </a:cubicBezTo>
                  <a:lnTo>
                    <a:pt x="37620" y="5876"/>
                  </a:lnTo>
                  <a:lnTo>
                    <a:pt x="39052" y="5431"/>
                  </a:lnTo>
                  <a:cubicBezTo>
                    <a:pt x="56453" y="1870"/>
                    <a:pt x="74471" y="0"/>
                    <a:pt x="9292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D0107A55-66F7-E247-73F0-2CF35225BAB3}"/>
                </a:ext>
              </a:extLst>
            </p:cNvPr>
            <p:cNvSpPr txBox="1"/>
            <p:nvPr/>
          </p:nvSpPr>
          <p:spPr>
            <a:xfrm>
              <a:off x="1125968" y="4281329"/>
              <a:ext cx="2035508" cy="96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7200"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혼자</a:t>
              </a:r>
            </a:p>
          </p:txBody>
        </p:sp>
        <p:pic>
          <p:nvPicPr>
            <p:cNvPr id="1051" name="그림 1050" descr="건물, 창문, 집, 디자인이(가) 표시된 사진&#10;&#10;자동 생성된 설명">
              <a:extLst>
                <a:ext uri="{FF2B5EF4-FFF2-40B4-BE49-F238E27FC236}">
                  <a16:creationId xmlns:a16="http://schemas.microsoft.com/office/drawing/2014/main" id="{1D72397A-F781-5FDC-4B8E-413F35A7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970" y="4427971"/>
              <a:ext cx="726826" cy="640535"/>
            </a:xfrm>
            <a:prstGeom prst="rect">
              <a:avLst/>
            </a:prstGeom>
          </p:spPr>
        </p:pic>
        <p:sp>
          <p:nvSpPr>
            <p:cNvPr id="1052" name="자유형: 도형 1051">
              <a:extLst>
                <a:ext uri="{FF2B5EF4-FFF2-40B4-BE49-F238E27FC236}">
                  <a16:creationId xmlns:a16="http://schemas.microsoft.com/office/drawing/2014/main" id="{F46F984D-1725-5B7C-2E4C-711500EC4394}"/>
                </a:ext>
              </a:extLst>
            </p:cNvPr>
            <p:cNvSpPr/>
            <p:nvPr/>
          </p:nvSpPr>
          <p:spPr>
            <a:xfrm>
              <a:off x="1128502" y="2012978"/>
              <a:ext cx="1125332" cy="1146696"/>
            </a:xfrm>
            <a:custGeom>
              <a:avLst/>
              <a:gdLst>
                <a:gd name="connsiteX0" fmla="*/ 1188720 w 1188720"/>
                <a:gd name="connsiteY0" fmla="*/ 0 h 944880"/>
                <a:gd name="connsiteX1" fmla="*/ 0 w 1188720"/>
                <a:gd name="connsiteY1" fmla="*/ 944880 h 944880"/>
                <a:gd name="connsiteX2" fmla="*/ 548640 w 1188720"/>
                <a:gd name="connsiteY2" fmla="*/ 685800 h 944880"/>
                <a:gd name="connsiteX3" fmla="*/ 731520 w 1188720"/>
                <a:gd name="connsiteY3" fmla="*/ 594360 h 944880"/>
                <a:gd name="connsiteX4" fmla="*/ 1188720 w 1188720"/>
                <a:gd name="connsiteY4" fmla="*/ 0 h 944880"/>
                <a:gd name="connsiteX0" fmla="*/ 1188720 w 1188720"/>
                <a:gd name="connsiteY0" fmla="*/ 0 h 944880"/>
                <a:gd name="connsiteX1" fmla="*/ 0 w 1188720"/>
                <a:gd name="connsiteY1" fmla="*/ 944880 h 944880"/>
                <a:gd name="connsiteX2" fmla="*/ 548640 w 1188720"/>
                <a:gd name="connsiteY2" fmla="*/ 685800 h 944880"/>
                <a:gd name="connsiteX3" fmla="*/ 776796 w 1188720"/>
                <a:gd name="connsiteY3" fmla="*/ 609838 h 944880"/>
                <a:gd name="connsiteX4" fmla="*/ 1188720 w 1188720"/>
                <a:gd name="connsiteY4" fmla="*/ 0 h 944880"/>
                <a:gd name="connsiteX0" fmla="*/ 1188720 w 1188720"/>
                <a:gd name="connsiteY0" fmla="*/ 0 h 944880"/>
                <a:gd name="connsiteX1" fmla="*/ 0 w 1188720"/>
                <a:gd name="connsiteY1" fmla="*/ 944880 h 944880"/>
                <a:gd name="connsiteX2" fmla="*/ 580980 w 1188720"/>
                <a:gd name="connsiteY2" fmla="*/ 716757 h 944880"/>
                <a:gd name="connsiteX3" fmla="*/ 776796 w 1188720"/>
                <a:gd name="connsiteY3" fmla="*/ 609838 h 944880"/>
                <a:gd name="connsiteX4" fmla="*/ 1188720 w 1188720"/>
                <a:gd name="connsiteY4" fmla="*/ 0 h 944880"/>
                <a:gd name="connsiteX0" fmla="*/ 1188720 w 1188720"/>
                <a:gd name="connsiteY0" fmla="*/ 0 h 944880"/>
                <a:gd name="connsiteX1" fmla="*/ 0 w 1188720"/>
                <a:gd name="connsiteY1" fmla="*/ 944880 h 944880"/>
                <a:gd name="connsiteX2" fmla="*/ 542173 w 1188720"/>
                <a:gd name="connsiteY2" fmla="*/ 680641 h 944880"/>
                <a:gd name="connsiteX3" fmla="*/ 776796 w 1188720"/>
                <a:gd name="connsiteY3" fmla="*/ 609838 h 944880"/>
                <a:gd name="connsiteX4" fmla="*/ 1188720 w 1188720"/>
                <a:gd name="connsiteY4" fmla="*/ 0 h 9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720" h="944880">
                  <a:moveTo>
                    <a:pt x="1188720" y="0"/>
                  </a:moveTo>
                  <a:lnTo>
                    <a:pt x="0" y="944880"/>
                  </a:lnTo>
                  <a:lnTo>
                    <a:pt x="542173" y="680641"/>
                  </a:lnTo>
                  <a:lnTo>
                    <a:pt x="776796" y="609838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421675" y="366113"/>
            <a:ext cx="6006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/>
              <a:t>나 혼자 쓰는 가계부</a:t>
            </a:r>
            <a:endParaRPr lang="ko-KR" altLang="en-US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07" b="99672" l="9934" r="89404">
                        <a14:foregroundMark x1="48013" y1="78689" x2="48013" y2="71803"/>
                        <a14:foregroundMark x1="72185" y1="57377" x2="72185" y2="57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5027778" y="5438931"/>
            <a:ext cx="1571397" cy="138047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D9A2902-4A38-2987-6D75-F7A339DD2DC8}"/>
              </a:ext>
            </a:extLst>
          </p:cNvPr>
          <p:cNvGrpSpPr/>
          <p:nvPr/>
        </p:nvGrpSpPr>
        <p:grpSpPr>
          <a:xfrm>
            <a:off x="1463519" y="2537007"/>
            <a:ext cx="4765320" cy="4334776"/>
            <a:chOff x="1463519" y="2537007"/>
            <a:chExt cx="4765320" cy="4334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BFF6AD-20B7-5AEC-72AA-1F500D8BBB88}"/>
                </a:ext>
              </a:extLst>
            </p:cNvPr>
            <p:cNvSpPr/>
            <p:nvPr/>
          </p:nvSpPr>
          <p:spPr>
            <a:xfrm>
              <a:off x="2508560" y="3013032"/>
              <a:ext cx="382640" cy="80781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2473F46-9734-D0FE-61FD-AA24BC968561}"/>
                </a:ext>
              </a:extLst>
            </p:cNvPr>
            <p:cNvSpPr/>
            <p:nvPr/>
          </p:nvSpPr>
          <p:spPr>
            <a:xfrm>
              <a:off x="2271105" y="4299450"/>
              <a:ext cx="3208493" cy="2572333"/>
            </a:xfrm>
            <a:prstGeom prst="rect">
              <a:avLst/>
            </a:prstGeom>
            <a:solidFill>
              <a:srgbClr val="EAF0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572C34D-2CEC-F2F2-29F2-261106EA8081}"/>
                </a:ext>
              </a:extLst>
            </p:cNvPr>
            <p:cNvSpPr/>
            <p:nvPr/>
          </p:nvSpPr>
          <p:spPr>
            <a:xfrm>
              <a:off x="2171500" y="2537007"/>
              <a:ext cx="4057339" cy="2219725"/>
            </a:xfrm>
            <a:prstGeom prst="triangle">
              <a:avLst>
                <a:gd name="adj" fmla="val 38979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042BEA9-694C-17C6-5A07-9861A7FDD2F6}"/>
                </a:ext>
              </a:extLst>
            </p:cNvPr>
            <p:cNvSpPr/>
            <p:nvPr/>
          </p:nvSpPr>
          <p:spPr>
            <a:xfrm>
              <a:off x="1463519" y="2537007"/>
              <a:ext cx="2300521" cy="2226904"/>
            </a:xfrm>
            <a:custGeom>
              <a:avLst/>
              <a:gdLst>
                <a:gd name="connsiteX0" fmla="*/ 3281680 w 3281680"/>
                <a:gd name="connsiteY0" fmla="*/ 0 h 2367280"/>
                <a:gd name="connsiteX1" fmla="*/ 0 w 3281680"/>
                <a:gd name="connsiteY1" fmla="*/ 2367280 h 2367280"/>
                <a:gd name="connsiteX2" fmla="*/ 1148080 w 3281680"/>
                <a:gd name="connsiteY2" fmla="*/ 2367280 h 2367280"/>
                <a:gd name="connsiteX3" fmla="*/ 3281680 w 3281680"/>
                <a:gd name="connsiteY3" fmla="*/ 0 h 2367280"/>
                <a:gd name="connsiteX0" fmla="*/ 3235824 w 3235824"/>
                <a:gd name="connsiteY0" fmla="*/ 0 h 2367280"/>
                <a:gd name="connsiteX1" fmla="*/ 0 w 3235824"/>
                <a:gd name="connsiteY1" fmla="*/ 2367280 h 2367280"/>
                <a:gd name="connsiteX2" fmla="*/ 1148080 w 3235824"/>
                <a:gd name="connsiteY2" fmla="*/ 2367280 h 2367280"/>
                <a:gd name="connsiteX3" fmla="*/ 3235824 w 3235824"/>
                <a:gd name="connsiteY3" fmla="*/ 0 h 236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5824" h="2367280">
                  <a:moveTo>
                    <a:pt x="3235824" y="0"/>
                  </a:moveTo>
                  <a:lnTo>
                    <a:pt x="0" y="2367280"/>
                  </a:lnTo>
                  <a:lnTo>
                    <a:pt x="1148080" y="2367280"/>
                  </a:lnTo>
                  <a:lnTo>
                    <a:pt x="323582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A87B87-AFE2-41E1-FFEC-3F2EEE49945C}"/>
                </a:ext>
              </a:extLst>
            </p:cNvPr>
            <p:cNvGrpSpPr/>
            <p:nvPr/>
          </p:nvGrpSpPr>
          <p:grpSpPr>
            <a:xfrm>
              <a:off x="3502143" y="4774670"/>
              <a:ext cx="1194088" cy="1199601"/>
              <a:chOff x="6423950" y="3817729"/>
              <a:chExt cx="1252182" cy="12579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DAB6ED3-8FF2-31FB-B210-403286AD137E}"/>
                  </a:ext>
                </a:extLst>
              </p:cNvPr>
              <p:cNvSpPr/>
              <p:nvPr/>
            </p:nvSpPr>
            <p:spPr>
              <a:xfrm>
                <a:off x="6423950" y="3817729"/>
                <a:ext cx="592035" cy="60241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F634BDC-2B15-181D-B04E-1128E4A0BB17}"/>
                  </a:ext>
                </a:extLst>
              </p:cNvPr>
              <p:cNvSpPr/>
              <p:nvPr/>
            </p:nvSpPr>
            <p:spPr>
              <a:xfrm>
                <a:off x="7084097" y="3817729"/>
                <a:ext cx="592035" cy="60241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F1BA3E0-816A-C137-4D41-9872352CD795}"/>
                  </a:ext>
                </a:extLst>
              </p:cNvPr>
              <p:cNvSpPr/>
              <p:nvPr/>
            </p:nvSpPr>
            <p:spPr>
              <a:xfrm>
                <a:off x="6423950" y="4473277"/>
                <a:ext cx="592035" cy="60241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AD345AD-4DD4-65A7-7499-5C949C04D898}"/>
                  </a:ext>
                </a:extLst>
              </p:cNvPr>
              <p:cNvSpPr/>
              <p:nvPr/>
            </p:nvSpPr>
            <p:spPr>
              <a:xfrm>
                <a:off x="7084097" y="4473277"/>
                <a:ext cx="592035" cy="60241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DD6B510-E0AC-F382-E718-89E339C355EC}"/>
                </a:ext>
              </a:extLst>
            </p:cNvPr>
            <p:cNvSpPr/>
            <p:nvPr/>
          </p:nvSpPr>
          <p:spPr>
            <a:xfrm rot="5400000">
              <a:off x="2522401" y="2534113"/>
              <a:ext cx="382640" cy="77509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611B99-A461-FADC-178B-9D4797EC510B}"/>
                </a:ext>
              </a:extLst>
            </p:cNvPr>
            <p:cNvSpPr/>
            <p:nvPr/>
          </p:nvSpPr>
          <p:spPr>
            <a:xfrm>
              <a:off x="1744227" y="4782989"/>
              <a:ext cx="516454" cy="1528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3" name="그림 62"/>
          <p:cNvPicPr>
            <a:picLocks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7" b="98671" l="9934" r="897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1" t="20221" r="50570" b="49306"/>
          <a:stretch/>
        </p:blipFill>
        <p:spPr>
          <a:xfrm>
            <a:off x="3495554" y="4768769"/>
            <a:ext cx="590309" cy="567159"/>
          </a:xfrm>
          <a:prstGeom prst="rect">
            <a:avLst/>
          </a:prstGeom>
        </p:spPr>
      </p:pic>
      <p:pic>
        <p:nvPicPr>
          <p:cNvPr id="64" name="그림 63"/>
          <p:cNvPicPr>
            <a:picLocks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7" b="98671" l="9934" r="897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941" t="55114" r="16313" b="12548"/>
          <a:stretch/>
        </p:blipFill>
        <p:spPr>
          <a:xfrm>
            <a:off x="4132161" y="5382228"/>
            <a:ext cx="544011" cy="592043"/>
          </a:xfrm>
          <a:prstGeom prst="rect">
            <a:avLst/>
          </a:prstGeom>
        </p:spPr>
      </p:pic>
      <p:pic>
        <p:nvPicPr>
          <p:cNvPr id="65" name="그림 64"/>
          <p:cNvPicPr>
            <a:picLocks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7" b="98671" l="9934" r="897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6" t="54771" r="52167" b="12269"/>
          <a:stretch/>
        </p:blipFill>
        <p:spPr>
          <a:xfrm>
            <a:off x="3518704" y="5393802"/>
            <a:ext cx="544010" cy="556581"/>
          </a:xfrm>
          <a:prstGeom prst="rect">
            <a:avLst/>
          </a:prstGeom>
        </p:spPr>
      </p:pic>
      <p:pic>
        <p:nvPicPr>
          <p:cNvPr id="66" name="그림 65"/>
          <p:cNvPicPr>
            <a:picLocks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67" b="98671" l="9934" r="897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02" t="21812" r="15227" b="49581"/>
          <a:stretch/>
        </p:blipFill>
        <p:spPr>
          <a:xfrm>
            <a:off x="4143735" y="4803494"/>
            <a:ext cx="532437" cy="5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</a:extLst>
          </a:blip>
          <a:srcRect l="537" r="240"/>
          <a:stretch/>
        </p:blipFill>
        <p:spPr>
          <a:xfrm>
            <a:off x="-1" y="-1"/>
            <a:ext cx="12223105" cy="68580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12131" r="12282"/>
          <a:stretch/>
        </p:blipFill>
        <p:spPr>
          <a:xfrm>
            <a:off x="1405549" y="29327"/>
            <a:ext cx="9334937" cy="68286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8885" t="33931" r="62958" b="53260"/>
          <a:stretch/>
        </p:blipFill>
        <p:spPr>
          <a:xfrm>
            <a:off x="1820592" y="2266168"/>
            <a:ext cx="2595925" cy="898542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40960" r="40349" b="82412"/>
          <a:stretch/>
        </p:blipFill>
        <p:spPr>
          <a:xfrm>
            <a:off x="4918866" y="127367"/>
            <a:ext cx="2308302" cy="1201024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75543" t="9586" r="17865" b="83066"/>
          <a:stretch/>
        </p:blipFill>
        <p:spPr>
          <a:xfrm>
            <a:off x="9255513" y="694426"/>
            <a:ext cx="814039" cy="501805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61638" t="56943" r="26895" b="27054"/>
          <a:stretch/>
        </p:blipFill>
        <p:spPr>
          <a:xfrm>
            <a:off x="7638586" y="4025590"/>
            <a:ext cx="1416205" cy="1092820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4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405361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noProof="0" dirty="0" smtClean="0">
                <a:solidFill>
                  <a:schemeClr val="accent5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그래프 페이지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1005996"/>
            <a:ext cx="8531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00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052529"/>
            <a:ext cx="12192000" cy="805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 t="14741" b="570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15125" t="22520" r="14375" b="30984"/>
          <a:stretch/>
        </p:blipFill>
        <p:spPr>
          <a:xfrm>
            <a:off x="1844040" y="670560"/>
            <a:ext cx="8595360" cy="4008120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88719" t="88760" r="1250" b="722"/>
          <a:stretch/>
        </p:blipFill>
        <p:spPr>
          <a:xfrm>
            <a:off x="10681001" y="5915459"/>
            <a:ext cx="1455962" cy="85725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63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656"/>
            <a:ext cx="12192000" cy="68463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182683" y="4439393"/>
            <a:ext cx="236942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▲ </a:t>
            </a:r>
            <a:r>
              <a:rPr lang="en-US" altLang="ko-KR" sz="10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router-link:</a:t>
            </a:r>
            <a:r>
              <a:rPr lang="ko-KR" altLang="en-US" sz="10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편집 페이지로 </a:t>
            </a:r>
            <a:r>
              <a:rPr lang="ko-KR" altLang="en-US" sz="10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이동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r>
              <a:rPr lang="ko-KR" altLang="en-US" sz="10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▲ </a:t>
            </a:r>
            <a:r>
              <a:rPr lang="en-US" altLang="ko-KR" sz="1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deleteItem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메서드 </a:t>
            </a:r>
            <a:r>
              <a:rPr lang="en-US" altLang="ko-KR" sz="10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항목 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삭제 </a:t>
            </a:r>
            <a:r>
              <a:rPr lang="ko-KR" altLang="en-US" sz="10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기능</a:t>
            </a:r>
            <a:endParaRPr lang="ko-KR" altLang="en-US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5562" t="8957" r="28032" b="83197"/>
          <a:stretch/>
        </p:blipFill>
        <p:spPr>
          <a:xfrm>
            <a:off x="2921844" y="332689"/>
            <a:ext cx="6348312" cy="748713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64446" t="18229" r="27199" b="71288"/>
          <a:stretch/>
        </p:blipFill>
        <p:spPr>
          <a:xfrm>
            <a:off x="8110980" y="1402435"/>
            <a:ext cx="1354238" cy="954123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38781" t="79243" r="38250"/>
          <a:stretch/>
        </p:blipFill>
        <p:spPr>
          <a:xfrm>
            <a:off x="4606290" y="5479648"/>
            <a:ext cx="3268980" cy="1302152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6097" t="17801" r="35854" b="21608"/>
          <a:stretch/>
        </p:blipFill>
        <p:spPr>
          <a:xfrm>
            <a:off x="3333177" y="1244497"/>
            <a:ext cx="4638907" cy="4148255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9" y="2419815"/>
            <a:ext cx="1593011" cy="67333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6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006967" y="1576865"/>
            <a:ext cx="4599119" cy="5042728"/>
            <a:chOff x="6802082" y="1415787"/>
            <a:chExt cx="4599119" cy="45842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082" y="2604431"/>
              <a:ext cx="4599119" cy="2880000"/>
            </a:xfrm>
            <a:prstGeom prst="rect">
              <a:avLst/>
            </a:prstGeom>
            <a:ln w="571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t="89930"/>
            <a:stretch/>
          </p:blipFill>
          <p:spPr>
            <a:xfrm>
              <a:off x="8580155" y="1415787"/>
              <a:ext cx="1042973" cy="430658"/>
            </a:xfrm>
            <a:prstGeom prst="rect">
              <a:avLst/>
            </a:prstGeom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이등변 삼각형 29"/>
            <p:cNvSpPr/>
            <p:nvPr/>
          </p:nvSpPr>
          <p:spPr>
            <a:xfrm rot="10800000">
              <a:off x="8921641" y="2163449"/>
              <a:ext cx="360000" cy="252000"/>
            </a:xfrm>
            <a:prstGeom prst="triangle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9BD4C1-618F-53E6-886E-936EAB5EFFC0}"/>
                </a:ext>
              </a:extLst>
            </p:cNvPr>
            <p:cNvSpPr txBox="1"/>
            <p:nvPr/>
          </p:nvSpPr>
          <p:spPr>
            <a:xfrm>
              <a:off x="7634991" y="5676920"/>
              <a:ext cx="29333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500" dirty="0" smtClean="0">
                  <a:latin typeface="+mn-ea"/>
                </a:rPr>
                <a:t>프로필바에서 </a:t>
              </a: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‘</a:t>
              </a:r>
              <a:r>
                <a:rPr lang="ko-KR" altLang="en-US" sz="1500" noProof="0" dirty="0" smtClean="0">
                  <a:latin typeface="+mn-ea"/>
                </a:rPr>
                <a:t>연필</a:t>
              </a: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’ </a:t>
              </a:r>
              <a:r>
                <a:rPr kumimoji="0" lang="ko-KR" altLang="en-US" sz="15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버튼</a:t>
              </a:r>
              <a:r>
                <a:rPr kumimoji="0" lang="en-US" altLang="ko-KR" sz="15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 </a:t>
              </a:r>
              <a:r>
                <a:rPr lang="ko-KR" altLang="en-US" sz="1500" dirty="0" smtClean="0">
                  <a:latin typeface="+mn-ea"/>
                </a:rPr>
                <a:t>클릭</a:t>
              </a:r>
              <a:endPara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174342" y="3748982"/>
              <a:ext cx="3854598" cy="526648"/>
            </a:xfrm>
            <a:prstGeom prst="rect">
              <a:avLst/>
            </a:prstGeom>
            <a:solidFill>
              <a:srgbClr val="FFD00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878422" y="1594098"/>
            <a:ext cx="4747755" cy="5028266"/>
            <a:chOff x="1006967" y="1432363"/>
            <a:chExt cx="4747755" cy="457115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967" y="2604431"/>
              <a:ext cx="4747755" cy="2880000"/>
            </a:xfrm>
            <a:prstGeom prst="rect">
              <a:avLst/>
            </a:prstGeom>
            <a:ln w="57150">
              <a:solidFill>
                <a:srgbClr val="FFC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" name="그룹 9"/>
            <p:cNvGrpSpPr/>
            <p:nvPr/>
          </p:nvGrpSpPr>
          <p:grpSpPr>
            <a:xfrm>
              <a:off x="1229360" y="1432363"/>
              <a:ext cx="4155440" cy="4571150"/>
              <a:chOff x="1229360" y="1432363"/>
              <a:chExt cx="4155440" cy="457115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6"/>
              <a:srcRect l="26189" t="17809" r="26832" b="71644"/>
              <a:stretch/>
            </p:blipFill>
            <p:spPr>
              <a:xfrm>
                <a:off x="1229360" y="1432363"/>
                <a:ext cx="4155440" cy="457200"/>
              </a:xfrm>
              <a:prstGeom prst="rect">
                <a:avLst/>
              </a:prstGeom>
              <a:ln w="57150">
                <a:solidFill>
                  <a:srgbClr val="FFC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" name="이등변 삼각형 2"/>
              <p:cNvSpPr/>
              <p:nvPr/>
            </p:nvSpPr>
            <p:spPr>
              <a:xfrm rot="10800000">
                <a:off x="3200845" y="2176720"/>
                <a:ext cx="360000" cy="252000"/>
              </a:xfrm>
              <a:prstGeom prst="triangle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9BD4C1-618F-53E6-886E-936EAB5EFFC0}"/>
                  </a:ext>
                </a:extLst>
              </p:cNvPr>
              <p:cNvSpPr txBox="1"/>
              <p:nvPr/>
            </p:nvSpPr>
            <p:spPr>
              <a:xfrm>
                <a:off x="1914194" y="5680348"/>
                <a:ext cx="293330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목록페이지에서 </a:t>
                </a:r>
                <a:r>
                  <a:rPr kumimoji="0" lang="en-US" altLang="ko-KR" sz="1500" b="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‘</a:t>
                </a:r>
                <a:r>
                  <a:rPr kumimoji="0" lang="ko-KR" altLang="en-US" sz="1500" b="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편집</a:t>
                </a:r>
                <a:r>
                  <a:rPr kumimoji="0" lang="en-US" altLang="ko-KR" sz="1500" b="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’ </a:t>
                </a:r>
                <a:r>
                  <a:rPr lang="ko-KR" altLang="en-US" sz="1500" dirty="0" smtClean="0">
                    <a:latin typeface="+mn-ea"/>
                  </a:rPr>
                  <a:t>클릭</a:t>
                </a:r>
                <a:endParaRPr lang="en-US" altLang="ko-KR" sz="1500" dirty="0" smtClean="0">
                  <a:latin typeface="+mn-ea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303124" y="2846041"/>
                <a:ext cx="4081676" cy="1089350"/>
              </a:xfrm>
              <a:prstGeom prst="rect">
                <a:avLst/>
              </a:prstGeom>
              <a:solidFill>
                <a:srgbClr val="FFD008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405361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SKILL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1006967" y="823393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EDIT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/ UPDATE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289289" y="914561"/>
            <a:ext cx="0" cy="557544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16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537" r="2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2093" r="11816"/>
          <a:stretch/>
        </p:blipFill>
        <p:spPr>
          <a:xfrm>
            <a:off x="2835055" y="1630865"/>
            <a:ext cx="6693409" cy="42741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4171" y="0"/>
            <a:ext cx="9290029" cy="6858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/>
          <a:srcRect l="7061" r="9149" b="48718"/>
          <a:stretch/>
        </p:blipFill>
        <p:spPr>
          <a:xfrm>
            <a:off x="2289697" y="0"/>
            <a:ext cx="7784124" cy="3516923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2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7980" r="29904"/>
          <a:stretch/>
        </p:blipFill>
        <p:spPr>
          <a:xfrm>
            <a:off x="3528646" y="0"/>
            <a:ext cx="5134708" cy="6858000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5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405361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smtClean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REVIEW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90" y="2018832"/>
            <a:ext cx="4602711" cy="2068804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321" y="2018832"/>
            <a:ext cx="3374070" cy="2068804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336" y="1728879"/>
            <a:ext cx="1906953" cy="1990630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1554" y="2558489"/>
            <a:ext cx="1509454" cy="1831142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707" y="3511310"/>
            <a:ext cx="1182209" cy="123406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4" name="직사각형 153"/>
          <p:cNvSpPr/>
          <p:nvPr/>
        </p:nvSpPr>
        <p:spPr>
          <a:xfrm>
            <a:off x="2350656" y="4195356"/>
            <a:ext cx="885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💻 </a:t>
            </a:r>
            <a:r>
              <a:rPr lang="en-US" altLang="ko-KR" sz="2000" b="1" dirty="0" err="1" smtClean="0">
                <a:latin typeface="+mn-ea"/>
              </a:rPr>
              <a:t>Git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620486" y="4195356"/>
            <a:ext cx="2841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+mn-ea"/>
              </a:rPr>
              <a:t>💻 </a:t>
            </a:r>
            <a:r>
              <a:rPr lang="en-US" altLang="ko-KR" sz="2000" b="1" dirty="0">
                <a:latin typeface="+mn-ea"/>
              </a:rPr>
              <a:t>Visual Studio Code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17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3809003-3D03-9B70-089B-9D1DEB6DB4C7}"/>
              </a:ext>
            </a:extLst>
          </p:cNvPr>
          <p:cNvGrpSpPr/>
          <p:nvPr/>
        </p:nvGrpSpPr>
        <p:grpSpPr>
          <a:xfrm>
            <a:off x="4177238" y="3214558"/>
            <a:ext cx="3837524" cy="3090260"/>
            <a:chOff x="3994358" y="3315032"/>
            <a:chExt cx="3837524" cy="3090260"/>
          </a:xfrm>
        </p:grpSpPr>
        <p:sp>
          <p:nvSpPr>
            <p:cNvPr id="66" name="순서도: 수동 연산 65">
              <a:extLst>
                <a:ext uri="{FF2B5EF4-FFF2-40B4-BE49-F238E27FC236}">
                  <a16:creationId xmlns:a16="http://schemas.microsoft.com/office/drawing/2014/main" id="{7519151D-D464-49D4-FE2E-EA2AFC513FBE}"/>
                </a:ext>
              </a:extLst>
            </p:cNvPr>
            <p:cNvSpPr/>
            <p:nvPr/>
          </p:nvSpPr>
          <p:spPr>
            <a:xfrm>
              <a:off x="4459029" y="6228726"/>
              <a:ext cx="289229" cy="176566"/>
            </a:xfrm>
            <a:prstGeom prst="flowChartManualOperation">
              <a:avLst/>
            </a:prstGeom>
            <a:solidFill>
              <a:srgbClr val="605D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순서도: 수동 연산 63">
              <a:extLst>
                <a:ext uri="{FF2B5EF4-FFF2-40B4-BE49-F238E27FC236}">
                  <a16:creationId xmlns:a16="http://schemas.microsoft.com/office/drawing/2014/main" id="{0A4F9E48-E9DD-660F-8C31-73276F969266}"/>
                </a:ext>
              </a:extLst>
            </p:cNvPr>
            <p:cNvSpPr/>
            <p:nvPr/>
          </p:nvSpPr>
          <p:spPr>
            <a:xfrm>
              <a:off x="7161248" y="6228726"/>
              <a:ext cx="289229" cy="176566"/>
            </a:xfrm>
            <a:prstGeom prst="flowChartManualOperation">
              <a:avLst/>
            </a:prstGeom>
            <a:solidFill>
              <a:srgbClr val="605D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2731CDA-35E0-586B-5943-26A4951EBF23}"/>
                </a:ext>
              </a:extLst>
            </p:cNvPr>
            <p:cNvSpPr/>
            <p:nvPr/>
          </p:nvSpPr>
          <p:spPr>
            <a:xfrm>
              <a:off x="5416118" y="3638040"/>
              <a:ext cx="776183" cy="6516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05DECE3-7D28-CF9A-C748-8B57D1F6C2E1}"/>
                </a:ext>
              </a:extLst>
            </p:cNvPr>
            <p:cNvSpPr/>
            <p:nvPr/>
          </p:nvSpPr>
          <p:spPr>
            <a:xfrm>
              <a:off x="3994358" y="3876553"/>
              <a:ext cx="3837524" cy="2406434"/>
            </a:xfrm>
            <a:prstGeom prst="roundRect">
              <a:avLst>
                <a:gd name="adj" fmla="val 12647"/>
              </a:avLst>
            </a:prstGeom>
            <a:solidFill>
              <a:srgbClr val="639C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6527DBC-64D6-FBE2-9D3E-2A08FEB21CF7}"/>
                </a:ext>
              </a:extLst>
            </p:cNvPr>
            <p:cNvSpPr/>
            <p:nvPr/>
          </p:nvSpPr>
          <p:spPr>
            <a:xfrm>
              <a:off x="4459029" y="4123035"/>
              <a:ext cx="2646475" cy="1867500"/>
            </a:xfrm>
            <a:prstGeom prst="roundRect">
              <a:avLst>
                <a:gd name="adj" fmla="val 11019"/>
              </a:avLst>
            </a:prstGeom>
            <a:solidFill>
              <a:srgbClr val="FFE400"/>
            </a:solidFill>
            <a:ln>
              <a:solidFill>
                <a:srgbClr val="78AF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357D585-DD18-CCA7-9418-3D25565B8881}"/>
                </a:ext>
              </a:extLst>
            </p:cNvPr>
            <p:cNvSpPr/>
            <p:nvPr/>
          </p:nvSpPr>
          <p:spPr>
            <a:xfrm>
              <a:off x="7233041" y="4412099"/>
              <a:ext cx="471302" cy="471302"/>
            </a:xfrm>
            <a:prstGeom prst="ellipse">
              <a:avLst/>
            </a:prstGeom>
            <a:solidFill>
              <a:srgbClr val="2981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41868B3-360C-60E8-9293-DC9BA24E4D94}"/>
                </a:ext>
              </a:extLst>
            </p:cNvPr>
            <p:cNvSpPr/>
            <p:nvPr/>
          </p:nvSpPr>
          <p:spPr>
            <a:xfrm>
              <a:off x="7233041" y="5056782"/>
              <a:ext cx="471302" cy="471302"/>
            </a:xfrm>
            <a:prstGeom prst="ellipse">
              <a:avLst/>
            </a:prstGeom>
            <a:solidFill>
              <a:srgbClr val="2981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B9D48EB-6EC8-931D-C82A-293FCF76E245}"/>
                </a:ext>
              </a:extLst>
            </p:cNvPr>
            <p:cNvCxnSpPr/>
            <p:nvPr/>
          </p:nvCxnSpPr>
          <p:spPr>
            <a:xfrm>
              <a:off x="5176647" y="3315032"/>
              <a:ext cx="508297" cy="4397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7C44C05-04B2-3969-378D-E73B88F79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5516" y="3315032"/>
              <a:ext cx="475591" cy="44226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7C12336-A5BF-2F74-4C1E-DEF665C08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6296" y1="52743" x2="55566" y2="58053"/>
                          <a14:backgroundMark x1="36131" y1="44779" x2="38686" y2="50442"/>
                          <a14:backgroundMark x1="40602" y1="40531" x2="38139" y2="55398"/>
                          <a14:backgroundMark x1="38139" y1="55398" x2="36953" y2="49735"/>
                          <a14:backgroundMark x1="40693" y1="51150" x2="44434" y2="58230"/>
                          <a14:backgroundMark x1="44982" y1="62832" x2="39416" y2="69735"/>
                          <a14:backgroundMark x1="38869" y1="76991" x2="38777" y2="67788"/>
                          <a14:backgroundMark x1="36223" y1="66549" x2="38412" y2="57699"/>
                          <a14:backgroundMark x1="40146" y1="60000" x2="33850" y2="71150"/>
                          <a14:backgroundMark x1="61131" y1="70442" x2="63960" y2="66195"/>
                          <a14:backgroundMark x1="50639" y1="37522" x2="54927" y2="37345"/>
                          <a14:backgroundMark x1="57938" y1="39823" x2="62044" y2="39646"/>
                          <a14:backgroundMark x1="63595" y1="41416" x2="64325" y2="43717"/>
                          <a14:backgroundMark x1="64872" y1="58761" x2="64234" y2="64425"/>
                          <a14:backgroundMark x1="63777" y1="72035" x2="63230" y2="73805"/>
                          <a14:backgroundMark x1="17336" y1="46726" x2="17336" y2="46726"/>
                          <a14:backgroundMark x1="16697" y1="52920" x2="18066" y2="48496"/>
                          <a14:backgroundMark x1="32026" y1="32743" x2="29653" y2="47434"/>
                          <a14:backgroundMark x1="43066" y1="28850" x2="65693" y2="30442"/>
                          <a14:backgroundMark x1="75456" y1="34336" x2="75730" y2="52743"/>
                        </a14:backgroundRemoval>
                      </a14:imgEffect>
                    </a14:imgLayer>
                  </a14:imgProps>
                </a:ext>
              </a:extLst>
            </a:blip>
            <a:srcRect l="38762" t="40000" r="34897" b="19614"/>
            <a:stretch/>
          </p:blipFill>
          <p:spPr>
            <a:xfrm>
              <a:off x="4967414" y="4528183"/>
              <a:ext cx="1877029" cy="1483515"/>
            </a:xfrm>
            <a:prstGeom prst="rect">
              <a:avLst/>
            </a:prstGeom>
          </p:spPr>
        </p:pic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2038DA4-0066-7C25-FB0E-B06390352781}"/>
              </a:ext>
            </a:extLst>
          </p:cNvPr>
          <p:cNvSpPr/>
          <p:nvPr/>
        </p:nvSpPr>
        <p:spPr>
          <a:xfrm>
            <a:off x="0" y="6304818"/>
            <a:ext cx="12192000" cy="556600"/>
          </a:xfrm>
          <a:prstGeom prst="rect">
            <a:avLst/>
          </a:prstGeom>
          <a:solidFill>
            <a:srgbClr val="2981E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7" name="그림 106" descr="노랑, 램프, 디자인이(가) 표시된 사진&#10;&#10;자동 생성된 설명">
            <a:extLst>
              <a:ext uri="{FF2B5EF4-FFF2-40B4-BE49-F238E27FC236}">
                <a16:creationId xmlns:a16="http://schemas.microsoft.com/office/drawing/2014/main" id="{13129E9E-3D08-8804-196F-BF5E26FAAE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06" y="4587637"/>
            <a:ext cx="1744393" cy="1744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417188" y="1549405"/>
            <a:ext cx="1160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720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감사합니다</a:t>
            </a:r>
            <a:r>
              <a:rPr lang="en-US" altLang="ko-KR" sz="720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  <a:endParaRPr lang="ko-KR" altLang="en-US" sz="7200" dirty="0"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0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405361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INDEX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584600" y="1113337"/>
            <a:ext cx="11607400" cy="370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>
              <a:lnSpc>
                <a:spcPct val="150000"/>
              </a:lnSpc>
              <a:buAutoNum type="arabicPeriod"/>
              <a:defRPr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팀원 소개 및 주제 선정 이유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742950" lvl="0" indent="-742950">
              <a:lnSpc>
                <a:spcPct val="150000"/>
              </a:lnSpc>
              <a:buAutoNum type="arabicPeriod"/>
              <a:defRPr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구성 및 기획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742950" lvl="0" indent="-742950">
              <a:lnSpc>
                <a:spcPct val="150000"/>
              </a:lnSpc>
              <a:buAutoNum type="arabicPeriod"/>
              <a:defRPr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주요 화면 설계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기능 설명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742950" lvl="0" indent="-742950">
              <a:lnSpc>
                <a:spcPct val="150000"/>
              </a:lnSpc>
              <a:buAutoNum type="arabicPeriod"/>
              <a:defRPr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구현 결과 화면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marL="742950" lvl="0" indent="-742950">
              <a:lnSpc>
                <a:spcPct val="150000"/>
              </a:lnSpc>
              <a:buAutoNum type="arabicPeriod"/>
              <a:defRPr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후기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6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09D39332-9B9F-CEA1-A280-FA71992004FC}"/>
              </a:ext>
            </a:extLst>
          </p:cNvPr>
          <p:cNvGrpSpPr/>
          <p:nvPr/>
        </p:nvGrpSpPr>
        <p:grpSpPr>
          <a:xfrm>
            <a:off x="396404" y="269507"/>
            <a:ext cx="11324600" cy="809298"/>
            <a:chOff x="396404" y="269507"/>
            <a:chExt cx="11324600" cy="80929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FEF9BED-E4E9-148B-D1C2-3191702ECF5D}"/>
                </a:ext>
              </a:extLst>
            </p:cNvPr>
            <p:cNvSpPr/>
            <p:nvPr/>
          </p:nvSpPr>
          <p:spPr>
            <a:xfrm>
              <a:off x="396404" y="269507"/>
              <a:ext cx="11324600" cy="8092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1" name="그림 50" descr="만화 영화, 클립아트, 동물 피규어이(가) 표시된 사진&#10;&#10;자동 생성된 설명">
              <a:extLst>
                <a:ext uri="{FF2B5EF4-FFF2-40B4-BE49-F238E27FC236}">
                  <a16:creationId xmlns:a16="http://schemas.microsoft.com/office/drawing/2014/main" id="{1689E5E7-7279-178F-0287-46C9EA8D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786" y="375255"/>
              <a:ext cx="597015" cy="597016"/>
            </a:xfrm>
            <a:prstGeom prst="rect">
              <a:avLst/>
            </a:prstGeom>
            <a:effectLst/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9BD4C1-618F-53E6-886E-936EAB5EFFC0}"/>
                </a:ext>
              </a:extLst>
            </p:cNvPr>
            <p:cNvSpPr txBox="1"/>
            <p:nvPr/>
          </p:nvSpPr>
          <p:spPr>
            <a:xfrm>
              <a:off x="3875395" y="423291"/>
              <a:ext cx="4366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kumimoji="0" lang="ko-KR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나 혼자 쓴다 개발자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96404" y="1480593"/>
            <a:ext cx="1880649" cy="2149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484276" y="1480593"/>
            <a:ext cx="3373160" cy="2149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11058" r="6601"/>
          <a:stretch/>
        </p:blipFill>
        <p:spPr>
          <a:xfrm>
            <a:off x="1062354" y="1480593"/>
            <a:ext cx="543034" cy="25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9844" y="3156415"/>
            <a:ext cx="116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이학민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34762" y="1609873"/>
            <a:ext cx="116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 학 민</a:t>
            </a:r>
            <a:endParaRPr lang="ko-KR" altLang="en-US" sz="2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51019" y="2011660"/>
            <a:ext cx="3238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팀장</a:t>
            </a:r>
            <a:endParaRPr lang="en-US" altLang="ko-KR" sz="15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ESTJ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https://github.com/HakminLee</a:t>
            </a:r>
            <a:endParaRPr lang="en-US" altLang="ko-KR" sz="1500" dirty="0" smtClean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 smtClean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72253" y="1480593"/>
            <a:ext cx="1880649" cy="2149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8260125" y="1480593"/>
            <a:ext cx="3373160" cy="2149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rcRect t="11058" r="6601"/>
          <a:stretch/>
        </p:blipFill>
        <p:spPr>
          <a:xfrm>
            <a:off x="6838203" y="1480593"/>
            <a:ext cx="543034" cy="25856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6525693" y="3156415"/>
            <a:ext cx="116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최지욱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410611" y="1609873"/>
            <a:ext cx="116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최 지 욱</a:t>
            </a:r>
            <a:endParaRPr lang="ko-KR" altLang="en-US" sz="2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426868" y="2011660"/>
            <a:ext cx="33569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팀원</a:t>
            </a:r>
            <a:endParaRPr lang="en-US" altLang="ko-KR" sz="1500" dirty="0" smtClean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ENTJ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https://github.com/JIWUKCHOI</a:t>
            </a:r>
            <a:endParaRPr lang="en-US" altLang="ko-KR" sz="1500" dirty="0" smtClean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96404" y="3972676"/>
            <a:ext cx="1880649" cy="2149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484276" y="3972676"/>
            <a:ext cx="3373160" cy="2149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/>
          <a:srcRect t="11058" r="6601"/>
          <a:stretch/>
        </p:blipFill>
        <p:spPr>
          <a:xfrm>
            <a:off x="1062354" y="3972676"/>
            <a:ext cx="543034" cy="25856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49844" y="5648498"/>
            <a:ext cx="116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김준경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634761" y="4101956"/>
            <a:ext cx="191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김 준 경</a:t>
            </a:r>
            <a:endParaRPr lang="ko-KR" altLang="en-US" sz="2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651019" y="4503743"/>
            <a:ext cx="4730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깃 마스터</a:t>
            </a:r>
            <a:endParaRPr lang="en-US" altLang="ko-KR" sz="15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ENFP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https://</a:t>
            </a:r>
            <a:r>
              <a:rPr lang="en-US" altLang="ko-KR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github.com/</a:t>
            </a:r>
            <a:br>
              <a:rPr lang="en-US" altLang="ko-KR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</a:br>
            <a:r>
              <a:rPr lang="en-US" altLang="ko-KR" sz="1500" dirty="0" err="1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KimJoonKyoung</a:t>
            </a:r>
            <a:endParaRPr lang="en-US" altLang="ko-KR" sz="1500" dirty="0" smtClean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172253" y="3972676"/>
            <a:ext cx="1880649" cy="2149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8260125" y="3972676"/>
            <a:ext cx="3373160" cy="2149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/>
          <a:srcRect t="11058" r="6601"/>
          <a:stretch/>
        </p:blipFill>
        <p:spPr>
          <a:xfrm>
            <a:off x="6838203" y="3972676"/>
            <a:ext cx="543034" cy="25856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6525693" y="5648498"/>
            <a:ext cx="116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김소진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410610" y="4101956"/>
            <a:ext cx="191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김 소 진</a:t>
            </a:r>
            <a:endParaRPr lang="ko-KR" altLang="en-US" sz="2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426868" y="4503743"/>
            <a:ext cx="32064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팀원</a:t>
            </a:r>
            <a:endParaRPr lang="en-US" altLang="ko-KR" sz="15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smtClean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ESTJ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https://github.com/sojinnuna</a:t>
            </a:r>
            <a:endParaRPr lang="en-US" altLang="ko-KR" sz="1500" dirty="0" smtClean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5" y="4187408"/>
            <a:ext cx="1713600" cy="186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8" y="1697084"/>
            <a:ext cx="1712071" cy="1859441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89" y="1697084"/>
            <a:ext cx="1713600" cy="18612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00" y="4187408"/>
            <a:ext cx="1713600" cy="18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405361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OVERVIEW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99" y="4344813"/>
            <a:ext cx="1322789" cy="13205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457" y="3275055"/>
            <a:ext cx="1320559" cy="13205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018" y="3839369"/>
            <a:ext cx="1980838" cy="19808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584600" y="2085611"/>
            <a:ext cx="1160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누구나 </a:t>
            </a:r>
            <a:r>
              <a:rPr lang="en-US" altLang="ko-KR" sz="4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‘</a:t>
            </a:r>
            <a:r>
              <a:rPr lang="ko-KR" altLang="en-US" sz="4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설명서 없이</a:t>
            </a:r>
            <a:r>
              <a:rPr lang="en-US" altLang="ko-KR" sz="4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’</a:t>
            </a:r>
            <a:r>
              <a:rPr lang="ko-KR" altLang="en-US" sz="4400" dirty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간편하게 쓸 수 있는 가계부</a:t>
            </a:r>
          </a:p>
        </p:txBody>
      </p:sp>
    </p:spTree>
    <p:extLst>
      <p:ext uri="{BB962C8B-B14F-4D97-AF65-F5344CB8AC3E}">
        <p14:creationId xmlns:p14="http://schemas.microsoft.com/office/powerpoint/2010/main" val="304261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405361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BACKGROUND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016000" y="2395156"/>
            <a:ext cx="2160000" cy="2160000"/>
            <a:chOff x="4953247" y="3043672"/>
            <a:chExt cx="2160000" cy="2160000"/>
          </a:xfrm>
        </p:grpSpPr>
        <p:sp>
          <p:nvSpPr>
            <p:cNvPr id="11" name="타원 10"/>
            <p:cNvSpPr/>
            <p:nvPr/>
          </p:nvSpPr>
          <p:spPr>
            <a:xfrm>
              <a:off x="4953247" y="3043672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6000" l="0" r="100000">
                          <a14:foregroundMark x1="76446" y1="41500" x2="76446" y2="41500"/>
                          <a14:foregroundMark x1="65702" y1="50000" x2="65702" y2="50000"/>
                          <a14:foregroundMark x1="53719" y1="46000" x2="53719" y2="46000"/>
                          <a14:foregroundMark x1="38430" y1="57500" x2="38430" y2="5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19311" y="3450998"/>
              <a:ext cx="1627873" cy="134534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716865" y="2406307"/>
            <a:ext cx="2160000" cy="2160000"/>
            <a:chOff x="687368" y="3043672"/>
            <a:chExt cx="2160000" cy="2160000"/>
          </a:xfrm>
        </p:grpSpPr>
        <p:sp>
          <p:nvSpPr>
            <p:cNvPr id="27" name="타원 26"/>
            <p:cNvSpPr/>
            <p:nvPr/>
          </p:nvSpPr>
          <p:spPr>
            <a:xfrm>
              <a:off x="687368" y="3043672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412" y1="18137" x2="29412" y2="18137"/>
                          <a14:foregroundMark x1="28028" y1="47549" x2="28028" y2="47549"/>
                          <a14:foregroundMark x1="52941" y1="20588" x2="52941" y2="20588"/>
                          <a14:foregroundMark x1="75779" y1="20588" x2="75779" y2="20588"/>
                          <a14:foregroundMark x1="79585" y1="51961" x2="79585" y2="51961"/>
                          <a14:backgroundMark x1="59170" y1="55392" x2="59170" y2="553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3531" y="3461070"/>
              <a:ext cx="1867675" cy="131835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989514" y="4704518"/>
            <a:ext cx="161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&lt;</a:t>
            </a:r>
            <a:r>
              <a:rPr lang="en-US" altLang="ko-KR" sz="28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2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편리함 </a:t>
            </a:r>
            <a:r>
              <a:rPr lang="en-US" altLang="ko-KR" sz="2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5318146" y="4704518"/>
            <a:ext cx="161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&lt;</a:t>
            </a:r>
            <a:r>
              <a:rPr lang="en-US" altLang="ko-KR" sz="28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2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시각화 </a:t>
            </a:r>
            <a:r>
              <a:rPr lang="en-US" altLang="ko-KR" sz="2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9646778" y="4704518"/>
            <a:ext cx="161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&lt;</a:t>
            </a:r>
            <a:r>
              <a:rPr lang="en-US" altLang="ko-KR" sz="28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2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자동화 </a:t>
            </a:r>
            <a:r>
              <a:rPr lang="en-US" altLang="ko-KR" sz="24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&gt;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374129" y="2395156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3333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81" y="2821612"/>
            <a:ext cx="1358095" cy="13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405361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BACKGROUND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" y="4045434"/>
            <a:ext cx="2683192" cy="136924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4411446" y="2356040"/>
            <a:ext cx="314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한 눈에 </a:t>
            </a:r>
            <a:r>
              <a:rPr lang="ko-KR" altLang="en-US" sz="2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들어오는 </a:t>
            </a:r>
            <a:r>
              <a:rPr lang="ko-KR" altLang="en-US" sz="2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그래프</a:t>
            </a:r>
            <a:endParaRPr lang="en-US" altLang="ko-KR" sz="2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00718" y="2356040"/>
            <a:ext cx="293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직관적인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UI</a:t>
            </a:r>
            <a:r>
              <a:rPr lang="ko-KR" altLang="en-US" sz="2000" noProof="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편집 기능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36" y="3255936"/>
            <a:ext cx="2801862" cy="1715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6392" y="3255936"/>
            <a:ext cx="489500" cy="1715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059" y="3255936"/>
            <a:ext cx="2299984" cy="1715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rcRect l="537" r="240"/>
          <a:stretch/>
        </p:blipFill>
        <p:spPr>
          <a:xfrm>
            <a:off x="153008" y="2901318"/>
            <a:ext cx="2574676" cy="12731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8729043" y="2237573"/>
            <a:ext cx="3140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태그 구분</a:t>
            </a:r>
            <a:endParaRPr lang="en-US" altLang="ko-KR" sz="2000" dirty="0" smtClean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 algn="ctr">
              <a:defRPr/>
            </a:pPr>
            <a:r>
              <a:rPr lang="ko-KR" altLang="en-US" sz="2000" dirty="0">
                <a:solidFill>
                  <a:schemeClr val="accent5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순수 생활비 </a:t>
            </a:r>
            <a:r>
              <a:rPr lang="ko-KR" altLang="en-US" sz="2000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확인 가능</a:t>
            </a:r>
            <a:endParaRPr lang="en-US" altLang="ko-KR" sz="20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4557462" y="1683575"/>
            <a:ext cx="2848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noProof="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02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8875059" y="1683575"/>
            <a:ext cx="2848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noProof="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03</a:t>
            </a:r>
            <a:endParaRPr kumimoji="0" lang="ko-KR" altLang="en-US" sz="3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1683575"/>
            <a:ext cx="2848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noProof="0" dirty="0" smtClean="0"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01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29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직선 연결선 106"/>
          <p:cNvCxnSpPr/>
          <p:nvPr/>
        </p:nvCxnSpPr>
        <p:spPr>
          <a:xfrm>
            <a:off x="9890654" y="1535746"/>
            <a:ext cx="0" cy="49608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549255" y="1559385"/>
            <a:ext cx="73375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6482331" y="1565557"/>
            <a:ext cx="0" cy="1492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405361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DIAGRAM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482814" y="895343"/>
            <a:ext cx="0" cy="66404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93080" y="3676115"/>
            <a:ext cx="1649393" cy="7292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080" y="4606430"/>
            <a:ext cx="1649393" cy="7292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080" y="5536745"/>
            <a:ext cx="1649393" cy="7292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62660" y="3676115"/>
            <a:ext cx="1649393" cy="729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62660" y="4606430"/>
            <a:ext cx="1649393" cy="729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62660" y="5536745"/>
            <a:ext cx="1649393" cy="729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20968" y="3676115"/>
            <a:ext cx="1649393" cy="7292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20968" y="4606430"/>
            <a:ext cx="1649393" cy="7292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20968" y="5536745"/>
            <a:ext cx="1649393" cy="7292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90927" y="3260872"/>
            <a:ext cx="0" cy="26911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82246" y="4068474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90928" y="5001535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99609" y="5948592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745507" y="3260872"/>
            <a:ext cx="0" cy="26911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736826" y="4068474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745507" y="5001534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754189" y="5948592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203816" y="3260872"/>
            <a:ext cx="0" cy="26911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195135" y="4068474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203816" y="5001534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212498" y="5948592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31445" y="4008991"/>
            <a:ext cx="118965" cy="11896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31445" y="4942052"/>
            <a:ext cx="118965" cy="11896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31445" y="5875113"/>
            <a:ext cx="118965" cy="11896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686025" y="4008991"/>
            <a:ext cx="118965" cy="118965"/>
          </a:xfrm>
          <a:prstGeom prst="ellipse">
            <a:avLst/>
          </a:prstGeom>
          <a:solidFill>
            <a:srgbClr val="54823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7" name="타원 36"/>
          <p:cNvSpPr/>
          <p:nvPr/>
        </p:nvSpPr>
        <p:spPr>
          <a:xfrm>
            <a:off x="2686025" y="4942052"/>
            <a:ext cx="118965" cy="118965"/>
          </a:xfrm>
          <a:prstGeom prst="ellipse">
            <a:avLst/>
          </a:prstGeom>
          <a:solidFill>
            <a:srgbClr val="54823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8" name="타원 37"/>
          <p:cNvSpPr/>
          <p:nvPr/>
        </p:nvSpPr>
        <p:spPr>
          <a:xfrm>
            <a:off x="2686025" y="5875113"/>
            <a:ext cx="118965" cy="118965"/>
          </a:xfrm>
          <a:prstGeom prst="ellipse">
            <a:avLst/>
          </a:prstGeom>
          <a:solidFill>
            <a:srgbClr val="54823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타원 38"/>
          <p:cNvSpPr/>
          <p:nvPr/>
        </p:nvSpPr>
        <p:spPr>
          <a:xfrm>
            <a:off x="5150329" y="4008991"/>
            <a:ext cx="118965" cy="118965"/>
          </a:xfrm>
          <a:prstGeom prst="ellipse">
            <a:avLst/>
          </a:prstGeom>
          <a:solidFill>
            <a:srgbClr val="C55A1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타원 39"/>
          <p:cNvSpPr/>
          <p:nvPr/>
        </p:nvSpPr>
        <p:spPr>
          <a:xfrm>
            <a:off x="5150329" y="4942052"/>
            <a:ext cx="118965" cy="118965"/>
          </a:xfrm>
          <a:prstGeom prst="ellipse">
            <a:avLst/>
          </a:prstGeom>
          <a:solidFill>
            <a:srgbClr val="C55A1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1" name="타원 40"/>
          <p:cNvSpPr/>
          <p:nvPr/>
        </p:nvSpPr>
        <p:spPr>
          <a:xfrm>
            <a:off x="5150329" y="5875113"/>
            <a:ext cx="118965" cy="118965"/>
          </a:xfrm>
          <a:prstGeom prst="ellipse">
            <a:avLst/>
          </a:prstGeom>
          <a:solidFill>
            <a:srgbClr val="C55A1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2" name="직사각형 41"/>
          <p:cNvSpPr/>
          <p:nvPr/>
        </p:nvSpPr>
        <p:spPr>
          <a:xfrm>
            <a:off x="5159889" y="405361"/>
            <a:ext cx="2407920" cy="646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2"/>
          <p:cNvSpPr/>
          <p:nvPr/>
        </p:nvSpPr>
        <p:spPr>
          <a:xfrm>
            <a:off x="5159889" y="405361"/>
            <a:ext cx="227629" cy="227629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84830" y="2619047"/>
            <a:ext cx="1951545" cy="646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2"/>
          <p:cNvSpPr/>
          <p:nvPr/>
        </p:nvSpPr>
        <p:spPr>
          <a:xfrm>
            <a:off x="190927" y="2619499"/>
            <a:ext cx="167845" cy="167845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741068" y="2619047"/>
            <a:ext cx="1989515" cy="646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2"/>
          <p:cNvSpPr/>
          <p:nvPr/>
        </p:nvSpPr>
        <p:spPr>
          <a:xfrm>
            <a:off x="2737993" y="2619498"/>
            <a:ext cx="167845" cy="167845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2"/>
          <p:cNvSpPr/>
          <p:nvPr/>
        </p:nvSpPr>
        <p:spPr>
          <a:xfrm>
            <a:off x="3063452" y="3676269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2"/>
          <p:cNvSpPr/>
          <p:nvPr/>
        </p:nvSpPr>
        <p:spPr>
          <a:xfrm>
            <a:off x="3063452" y="4602861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2"/>
          <p:cNvSpPr/>
          <p:nvPr/>
        </p:nvSpPr>
        <p:spPr>
          <a:xfrm>
            <a:off x="3063452" y="5535549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2"/>
          <p:cNvSpPr/>
          <p:nvPr/>
        </p:nvSpPr>
        <p:spPr>
          <a:xfrm>
            <a:off x="5523220" y="3686405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2"/>
          <p:cNvSpPr/>
          <p:nvPr/>
        </p:nvSpPr>
        <p:spPr>
          <a:xfrm>
            <a:off x="5523220" y="4606901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2"/>
          <p:cNvSpPr/>
          <p:nvPr/>
        </p:nvSpPr>
        <p:spPr>
          <a:xfrm>
            <a:off x="5523220" y="5539589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284495" y="1712853"/>
            <a:ext cx="1845912" cy="583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341729" y="1745282"/>
            <a:ext cx="173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&lt;Calendar</a:t>
            </a:r>
          </a:p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Components&gt;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51342" y="556789"/>
            <a:ext cx="1129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App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6385" y="3834378"/>
            <a:ext cx="719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Router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3210" y="4031851"/>
            <a:ext cx="11833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각 페이지로 이동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81375" y="4770987"/>
            <a:ext cx="1288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FontAwesome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8200" y="4968460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스타일 적용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6366" y="5707596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v-if / v-for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3191" y="5905069"/>
            <a:ext cx="13067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프로필</a:t>
            </a:r>
            <a:r>
              <a:rPr lang="en-US" altLang="ko-KR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,</a:t>
            </a:r>
            <a:endParaRPr lang="en-US" altLang="ko-KR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프로필 후보 </a:t>
            </a:r>
            <a:r>
              <a:rPr lang="ko-KR" altLang="en-US" sz="1050" dirty="0" err="1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랜더링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55945" y="3834378"/>
            <a:ext cx="943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fetchData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60935" y="4770987"/>
            <a:ext cx="1360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upDateBalance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129660" y="4968460"/>
            <a:ext cx="16321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각 항목의 잔액 업데이트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165926" y="5707596"/>
            <a:ext cx="1283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exportToExecl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72751" y="5905069"/>
            <a:ext cx="1463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데이터를 엑셀로 추출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24233" y="3834378"/>
            <a:ext cx="1185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Totalamount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585339" y="4031851"/>
            <a:ext cx="16321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아이템들의 총 금액 계산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29224" y="4770987"/>
            <a:ext cx="1028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pagination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36049" y="4968460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페이지 이동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3150" y="2776571"/>
            <a:ext cx="1483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Home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062660" y="2772126"/>
            <a:ext cx="1401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List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95135" y="2619047"/>
            <a:ext cx="1963448" cy="646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2"/>
          <p:cNvSpPr/>
          <p:nvPr/>
        </p:nvSpPr>
        <p:spPr>
          <a:xfrm>
            <a:off x="5189039" y="2619372"/>
            <a:ext cx="167845" cy="167845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497307" y="2767681"/>
            <a:ext cx="1410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Summary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73637" y="5697601"/>
            <a:ext cx="1789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updateFilteredItems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5320" y="5905069"/>
            <a:ext cx="16770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필터링된</a:t>
            </a:r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 항목을 업데이트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83" name="직사각형 2"/>
          <p:cNvSpPr/>
          <p:nvPr/>
        </p:nvSpPr>
        <p:spPr>
          <a:xfrm>
            <a:off x="497036" y="3676269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2"/>
          <p:cNvSpPr/>
          <p:nvPr/>
        </p:nvSpPr>
        <p:spPr>
          <a:xfrm>
            <a:off x="497036" y="4602861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2"/>
          <p:cNvSpPr/>
          <p:nvPr/>
        </p:nvSpPr>
        <p:spPr>
          <a:xfrm>
            <a:off x="497036" y="5535549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2"/>
          <p:cNvSpPr/>
          <p:nvPr/>
        </p:nvSpPr>
        <p:spPr>
          <a:xfrm>
            <a:off x="1282293" y="1713357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216230" y="1685753"/>
            <a:ext cx="2437728" cy="583099"/>
            <a:chOff x="7510366" y="1380018"/>
            <a:chExt cx="1364234" cy="583099"/>
          </a:xfrm>
        </p:grpSpPr>
        <p:grpSp>
          <p:nvGrpSpPr>
            <p:cNvPr id="6" name="그룹 5"/>
            <p:cNvGrpSpPr/>
            <p:nvPr/>
          </p:nvGrpSpPr>
          <p:grpSpPr>
            <a:xfrm>
              <a:off x="7529461" y="1380018"/>
              <a:ext cx="1318916" cy="583099"/>
              <a:chOff x="7901817" y="1407215"/>
              <a:chExt cx="1318916" cy="583099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7901817" y="1407215"/>
                <a:ext cx="1318916" cy="5830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dist="127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2"/>
              <p:cNvSpPr/>
              <p:nvPr/>
            </p:nvSpPr>
            <p:spPr>
              <a:xfrm>
                <a:off x="7905711" y="1407719"/>
                <a:ext cx="142268" cy="142268"/>
              </a:xfrm>
              <a:custGeom>
                <a:avLst/>
                <a:gdLst>
                  <a:gd name="connsiteX0" fmla="*/ 0 w 227629"/>
                  <a:gd name="connsiteY0" fmla="*/ 0 h 227629"/>
                  <a:gd name="connsiteX1" fmla="*/ 227629 w 227629"/>
                  <a:gd name="connsiteY1" fmla="*/ 0 h 227629"/>
                  <a:gd name="connsiteX2" fmla="*/ 227629 w 227629"/>
                  <a:gd name="connsiteY2" fmla="*/ 227629 h 227629"/>
                  <a:gd name="connsiteX3" fmla="*/ 0 w 227629"/>
                  <a:gd name="connsiteY3" fmla="*/ 227629 h 227629"/>
                  <a:gd name="connsiteX4" fmla="*/ 0 w 227629"/>
                  <a:gd name="connsiteY4" fmla="*/ 0 h 227629"/>
                  <a:gd name="connsiteX0" fmla="*/ 0 w 227629"/>
                  <a:gd name="connsiteY0" fmla="*/ 0 h 227629"/>
                  <a:gd name="connsiteX1" fmla="*/ 227629 w 227629"/>
                  <a:gd name="connsiteY1" fmla="*/ 0 h 227629"/>
                  <a:gd name="connsiteX2" fmla="*/ 0 w 227629"/>
                  <a:gd name="connsiteY2" fmla="*/ 227629 h 227629"/>
                  <a:gd name="connsiteX3" fmla="*/ 0 w 227629"/>
                  <a:gd name="connsiteY3" fmla="*/ 0 h 22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629" h="227629">
                    <a:moveTo>
                      <a:pt x="0" y="0"/>
                    </a:moveTo>
                    <a:lnTo>
                      <a:pt x="227629" y="0"/>
                    </a:lnTo>
                    <a:lnTo>
                      <a:pt x="0" y="2276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7510366" y="1510195"/>
              <a:ext cx="13642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&lt;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GreetingsSidebar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&gt;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96" name="직선 연결선 95"/>
          <p:cNvCxnSpPr/>
          <p:nvPr/>
        </p:nvCxnSpPr>
        <p:spPr>
          <a:xfrm>
            <a:off x="2549255" y="1559385"/>
            <a:ext cx="8051" cy="14317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/>
          <p:cNvGrpSpPr/>
          <p:nvPr/>
        </p:nvGrpSpPr>
        <p:grpSpPr>
          <a:xfrm>
            <a:off x="9250840" y="1746119"/>
            <a:ext cx="2437728" cy="583099"/>
            <a:chOff x="7510366" y="1380018"/>
            <a:chExt cx="1364234" cy="583099"/>
          </a:xfrm>
        </p:grpSpPr>
        <p:grpSp>
          <p:nvGrpSpPr>
            <p:cNvPr id="103" name="그룹 102"/>
            <p:cNvGrpSpPr/>
            <p:nvPr/>
          </p:nvGrpSpPr>
          <p:grpSpPr>
            <a:xfrm>
              <a:off x="7527669" y="1380018"/>
              <a:ext cx="1320708" cy="583099"/>
              <a:chOff x="7900025" y="1407215"/>
              <a:chExt cx="1320708" cy="583099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7901817" y="1407215"/>
                <a:ext cx="1318916" cy="5830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dist="127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2"/>
              <p:cNvSpPr/>
              <p:nvPr/>
            </p:nvSpPr>
            <p:spPr>
              <a:xfrm>
                <a:off x="7900025" y="1407719"/>
                <a:ext cx="142268" cy="142268"/>
              </a:xfrm>
              <a:custGeom>
                <a:avLst/>
                <a:gdLst>
                  <a:gd name="connsiteX0" fmla="*/ 0 w 227629"/>
                  <a:gd name="connsiteY0" fmla="*/ 0 h 227629"/>
                  <a:gd name="connsiteX1" fmla="*/ 227629 w 227629"/>
                  <a:gd name="connsiteY1" fmla="*/ 0 h 227629"/>
                  <a:gd name="connsiteX2" fmla="*/ 227629 w 227629"/>
                  <a:gd name="connsiteY2" fmla="*/ 227629 h 227629"/>
                  <a:gd name="connsiteX3" fmla="*/ 0 w 227629"/>
                  <a:gd name="connsiteY3" fmla="*/ 227629 h 227629"/>
                  <a:gd name="connsiteX4" fmla="*/ 0 w 227629"/>
                  <a:gd name="connsiteY4" fmla="*/ 0 h 227629"/>
                  <a:gd name="connsiteX0" fmla="*/ 0 w 227629"/>
                  <a:gd name="connsiteY0" fmla="*/ 0 h 227629"/>
                  <a:gd name="connsiteX1" fmla="*/ 227629 w 227629"/>
                  <a:gd name="connsiteY1" fmla="*/ 0 h 227629"/>
                  <a:gd name="connsiteX2" fmla="*/ 0 w 227629"/>
                  <a:gd name="connsiteY2" fmla="*/ 227629 h 227629"/>
                  <a:gd name="connsiteX3" fmla="*/ 0 w 227629"/>
                  <a:gd name="connsiteY3" fmla="*/ 0 h 22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629" h="227629">
                    <a:moveTo>
                      <a:pt x="0" y="0"/>
                    </a:moveTo>
                    <a:lnTo>
                      <a:pt x="227629" y="0"/>
                    </a:lnTo>
                    <a:lnTo>
                      <a:pt x="0" y="2276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510366" y="1510195"/>
              <a:ext cx="13642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&lt;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ProfilesSidebar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&gt;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7533306" y="2632164"/>
            <a:ext cx="1963448" cy="646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2"/>
          <p:cNvSpPr/>
          <p:nvPr/>
        </p:nvSpPr>
        <p:spPr>
          <a:xfrm>
            <a:off x="7527210" y="2632489"/>
            <a:ext cx="167845" cy="167845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7835478" y="2780798"/>
            <a:ext cx="1410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Graph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862912" y="3685376"/>
            <a:ext cx="1649393" cy="729205"/>
          </a:xfrm>
          <a:prstGeom prst="rect">
            <a:avLst/>
          </a:prstGeom>
          <a:solidFill>
            <a:srgbClr val="D5A3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7862912" y="4615691"/>
            <a:ext cx="1649393" cy="729205"/>
          </a:xfrm>
          <a:prstGeom prst="rect">
            <a:avLst/>
          </a:prstGeom>
          <a:solidFill>
            <a:srgbClr val="D5A3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9" name="직선 연결선 108"/>
          <p:cNvCxnSpPr>
            <a:endCxn id="114" idx="4"/>
          </p:cNvCxnSpPr>
          <p:nvPr/>
        </p:nvCxnSpPr>
        <p:spPr>
          <a:xfrm>
            <a:off x="7545760" y="3270133"/>
            <a:ext cx="5996" cy="18001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7537079" y="4077735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7545760" y="5010795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/>
          <p:cNvSpPr/>
          <p:nvPr/>
        </p:nvSpPr>
        <p:spPr>
          <a:xfrm>
            <a:off x="7492273" y="4018252"/>
            <a:ext cx="118965" cy="118965"/>
          </a:xfrm>
          <a:prstGeom prst="ellipse">
            <a:avLst/>
          </a:prstGeom>
          <a:solidFill>
            <a:srgbClr val="9900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4" name="타원 113"/>
          <p:cNvSpPr/>
          <p:nvPr/>
        </p:nvSpPr>
        <p:spPr>
          <a:xfrm>
            <a:off x="7492273" y="4951313"/>
            <a:ext cx="118965" cy="118965"/>
          </a:xfrm>
          <a:prstGeom prst="ellipse">
            <a:avLst/>
          </a:prstGeom>
          <a:solidFill>
            <a:srgbClr val="9900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6" name="직사각형 2"/>
          <p:cNvSpPr/>
          <p:nvPr/>
        </p:nvSpPr>
        <p:spPr>
          <a:xfrm>
            <a:off x="7865164" y="3695666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2"/>
          <p:cNvSpPr/>
          <p:nvPr/>
        </p:nvSpPr>
        <p:spPr>
          <a:xfrm>
            <a:off x="7865164" y="4616162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rgbClr val="99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7966177" y="3843639"/>
            <a:ext cx="721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canvas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973003" y="4041112"/>
            <a:ext cx="1026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그래프 그리기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971168" y="4780248"/>
            <a:ext cx="1302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fetchDate</a:t>
            </a:r>
            <a:r>
              <a:rPr lang="en-US" altLang="ko-K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(){if}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901793" y="4977721"/>
            <a:ext cx="16321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날짜 필터에 따른 데이터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976158" y="5716857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0294260" y="5539000"/>
            <a:ext cx="1649393" cy="7292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9980205" y="2632164"/>
            <a:ext cx="1963448" cy="646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2"/>
          <p:cNvSpPr/>
          <p:nvPr/>
        </p:nvSpPr>
        <p:spPr>
          <a:xfrm>
            <a:off x="9974109" y="2632489"/>
            <a:ext cx="167845" cy="167845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10282377" y="2780798"/>
            <a:ext cx="1410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Edit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0309811" y="3685376"/>
            <a:ext cx="1649393" cy="7292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10309811" y="4615691"/>
            <a:ext cx="1649393" cy="7292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2" name="직선 연결선 131"/>
          <p:cNvCxnSpPr/>
          <p:nvPr/>
        </p:nvCxnSpPr>
        <p:spPr>
          <a:xfrm>
            <a:off x="9992659" y="3270133"/>
            <a:ext cx="0" cy="26911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9983978" y="4077735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9992659" y="5010795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10001341" y="5957853"/>
            <a:ext cx="30847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/>
          <p:cNvSpPr/>
          <p:nvPr/>
        </p:nvSpPr>
        <p:spPr>
          <a:xfrm>
            <a:off x="9939172" y="4018252"/>
            <a:ext cx="118965" cy="118965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7" name="타원 136"/>
          <p:cNvSpPr/>
          <p:nvPr/>
        </p:nvSpPr>
        <p:spPr>
          <a:xfrm>
            <a:off x="9939172" y="4951313"/>
            <a:ext cx="118965" cy="118965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8" name="타원 137"/>
          <p:cNvSpPr/>
          <p:nvPr/>
        </p:nvSpPr>
        <p:spPr>
          <a:xfrm>
            <a:off x="9939172" y="5884374"/>
            <a:ext cx="118965" cy="118965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9" name="직사각형 2"/>
          <p:cNvSpPr/>
          <p:nvPr/>
        </p:nvSpPr>
        <p:spPr>
          <a:xfrm>
            <a:off x="10312063" y="3695666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2"/>
          <p:cNvSpPr/>
          <p:nvPr/>
        </p:nvSpPr>
        <p:spPr>
          <a:xfrm>
            <a:off x="10312063" y="4616162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2"/>
          <p:cNvSpPr/>
          <p:nvPr/>
        </p:nvSpPr>
        <p:spPr>
          <a:xfrm>
            <a:off x="10312063" y="5548850"/>
            <a:ext cx="142268" cy="142268"/>
          </a:xfrm>
          <a:custGeom>
            <a:avLst/>
            <a:gdLst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227629 w 227629"/>
              <a:gd name="connsiteY2" fmla="*/ 227629 h 227629"/>
              <a:gd name="connsiteX3" fmla="*/ 0 w 227629"/>
              <a:gd name="connsiteY3" fmla="*/ 227629 h 227629"/>
              <a:gd name="connsiteX4" fmla="*/ 0 w 227629"/>
              <a:gd name="connsiteY4" fmla="*/ 0 h 227629"/>
              <a:gd name="connsiteX0" fmla="*/ 0 w 227629"/>
              <a:gd name="connsiteY0" fmla="*/ 0 h 227629"/>
              <a:gd name="connsiteX1" fmla="*/ 227629 w 227629"/>
              <a:gd name="connsiteY1" fmla="*/ 0 h 227629"/>
              <a:gd name="connsiteX2" fmla="*/ 0 w 227629"/>
              <a:gd name="connsiteY2" fmla="*/ 227629 h 227629"/>
              <a:gd name="connsiteX3" fmla="*/ 0 w 227629"/>
              <a:gd name="connsiteY3" fmla="*/ 0 h 22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9" h="227629">
                <a:moveTo>
                  <a:pt x="0" y="0"/>
                </a:moveTo>
                <a:lnTo>
                  <a:pt x="227629" y="0"/>
                </a:lnTo>
                <a:lnTo>
                  <a:pt x="0" y="22762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10413076" y="3843639"/>
            <a:ext cx="1327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toLocaleString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0419902" y="4041112"/>
            <a:ext cx="12506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천 단위 구분 기호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0418067" y="4780248"/>
            <a:ext cx="1035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navigateTo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0424892" y="4977721"/>
            <a:ext cx="13067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특정 페이지로 이동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0423057" y="5716857"/>
            <a:ext cx="1562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updateCategories</a:t>
            </a: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429883" y="5914330"/>
            <a:ext cx="1463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카테고리에 따른 분류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059367" y="4077047"/>
            <a:ext cx="16770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alpha val="60000"/>
                  </a:schemeClr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서버에서 데이터 가져오기</a:t>
            </a:r>
            <a:endParaRPr lang="ko-KR" altLang="en-US" sz="1050" dirty="0">
              <a:solidFill>
                <a:schemeClr val="bg1">
                  <a:alpha val="60000"/>
                </a:schemeClr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27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r="1092"/>
          <a:stretch/>
        </p:blipFill>
        <p:spPr>
          <a:xfrm>
            <a:off x="644290" y="2275837"/>
            <a:ext cx="5126590" cy="2540202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15713" t="12168" r="10833" b="13073"/>
          <a:stretch/>
        </p:blipFill>
        <p:spPr>
          <a:xfrm>
            <a:off x="6359290" y="2275841"/>
            <a:ext cx="5100833" cy="2540198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644290" y="780016"/>
            <a:ext cx="8531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메인</a:t>
            </a:r>
            <a:r>
              <a:rPr lang="en-US" altLang="ko-KR" sz="2500" noProof="0" dirty="0" smtClean="0">
                <a:latin typeface="+mn-ea"/>
              </a:rPr>
              <a:t> / </a:t>
            </a:r>
            <a:r>
              <a:rPr lang="ko-KR" altLang="en-US" sz="2500" noProof="0" dirty="0" smtClean="0">
                <a:latin typeface="+mn-ea"/>
              </a:rPr>
              <a:t>로그인 페이지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44290" y="5019040"/>
            <a:ext cx="5126590" cy="518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메인 페이지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333533" y="5019040"/>
            <a:ext cx="5126590" cy="518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로그인페이지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BD4C1-618F-53E6-886E-936EAB5EFFC0}"/>
              </a:ext>
            </a:extLst>
          </p:cNvPr>
          <p:cNvSpPr txBox="1"/>
          <p:nvPr/>
        </p:nvSpPr>
        <p:spPr>
          <a:xfrm>
            <a:off x="343300" y="379906"/>
            <a:ext cx="3314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SKILL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2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31000" contrast="-12000"/>
                    </a14:imgEffect>
                  </a14:imgLayer>
                </a14:imgProps>
              </a:ext>
            </a:extLst>
          </a:blip>
          <a:srcRect l="537" r="240"/>
          <a:stretch/>
        </p:blipFill>
        <p:spPr>
          <a:xfrm>
            <a:off x="0" y="15239"/>
            <a:ext cx="12192000" cy="6858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2240" y="644996"/>
            <a:ext cx="1737360" cy="3586808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88077" t="74599" r="549" b="1310"/>
          <a:stretch/>
        </p:blipFill>
        <p:spPr>
          <a:xfrm>
            <a:off x="10302240" y="4903296"/>
            <a:ext cx="1661160" cy="1726104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</a:extLst>
          </a:blip>
          <a:srcRect l="537" t="21555" r="88052" b="66445"/>
          <a:stretch/>
        </p:blipFill>
        <p:spPr>
          <a:xfrm>
            <a:off x="121920" y="1445481"/>
            <a:ext cx="1691640" cy="992919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2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Noto Sans Mono CJK KR Regular"/>
        <a:ea typeface="Noto Sans CJK KR Black"/>
        <a:cs typeface=""/>
      </a:majorFont>
      <a:minorFont>
        <a:latin typeface="맑은 고딕"/>
        <a:ea typeface="Noto Sans CJK KR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475</Words>
  <Application>Microsoft Office PowerPoint</Application>
  <PresentationFormat>와이드스크린</PresentationFormat>
  <Paragraphs>176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Noto Sans CJK KR Black</vt:lpstr>
      <vt:lpstr>Noto Sans CJK KR Bold</vt:lpstr>
      <vt:lpstr>Noto Sans CJK KR DemiLight</vt:lpstr>
      <vt:lpstr>Noto Sans Mono CJK KR Regular</vt:lpstr>
      <vt:lpstr>나눔스퀘어 네오 Bold</vt:lpstr>
      <vt:lpstr>나눔스퀘어 네오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54</cp:revision>
  <dcterms:created xsi:type="dcterms:W3CDTF">2024-06-13T06:23:56Z</dcterms:created>
  <dcterms:modified xsi:type="dcterms:W3CDTF">2024-06-14T08:22:44Z</dcterms:modified>
</cp:coreProperties>
</file>